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6858000" cy="9906000" type="A4"/>
  <p:notesSz cx="6797675" cy="9928225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6">
          <p15:clr>
            <a:srgbClr val="A4A3A4"/>
          </p15:clr>
        </p15:guide>
        <p15:guide id="2" pos="21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000"/>
    <a:srgbClr val="7F7F7F"/>
    <a:srgbClr val="CD0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830" autoAdjust="0"/>
    <p:restoredTop sz="99511" autoAdjust="0"/>
  </p:normalViewPr>
  <p:slideViewPr>
    <p:cSldViewPr snapToObjects="1">
      <p:cViewPr>
        <p:scale>
          <a:sx n="142" d="100"/>
          <a:sy n="142" d="100"/>
        </p:scale>
        <p:origin x="2352" y="-2418"/>
      </p:cViewPr>
      <p:guideLst>
        <p:guide orient="horz" pos="1986"/>
        <p:guide pos="21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3B441-908A-6E4E-B365-28BCAB886E22}" type="datetimeFigureOut">
              <a:rPr lang="es-ES_tradnl" smtClean="0"/>
              <a:pPr/>
              <a:t>11/07/2023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C5FC5-6199-3C4F-91F6-CA517C66ECD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098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5FC5-6199-3C4F-91F6-CA517C66ECDB}" type="slidenum">
              <a:rPr lang="es-ES_tradnl" smtClean="0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BE3-079D-3545-9224-ADF2095FFD6C}" type="datetimeFigureOut">
              <a:rPr lang="es-ES_tradnl" smtClean="0"/>
              <a:pPr/>
              <a:t>11/07/2023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0C4E-8466-CD44-A382-06D7BB2D6BE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BE3-079D-3545-9224-ADF2095FFD6C}" type="datetimeFigureOut">
              <a:rPr lang="es-ES_tradnl" smtClean="0"/>
              <a:pPr/>
              <a:t>11/07/2023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0C4E-8466-CD44-A382-06D7BB2D6BE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BE3-079D-3545-9224-ADF2095FFD6C}" type="datetimeFigureOut">
              <a:rPr lang="es-ES_tradnl" smtClean="0"/>
              <a:pPr/>
              <a:t>11/07/2023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0C4E-8466-CD44-A382-06D7BB2D6BE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BE3-079D-3545-9224-ADF2095FFD6C}" type="datetimeFigureOut">
              <a:rPr lang="es-ES_tradnl" smtClean="0"/>
              <a:pPr/>
              <a:t>11/07/2023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0C4E-8466-CD44-A382-06D7BB2D6BE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BE3-079D-3545-9224-ADF2095FFD6C}" type="datetimeFigureOut">
              <a:rPr lang="es-ES_tradnl" smtClean="0"/>
              <a:pPr/>
              <a:t>11/07/2023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0C4E-8466-CD44-A382-06D7BB2D6BE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BE3-079D-3545-9224-ADF2095FFD6C}" type="datetimeFigureOut">
              <a:rPr lang="es-ES_tradnl" smtClean="0"/>
              <a:pPr/>
              <a:t>11/07/2023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0C4E-8466-CD44-A382-06D7BB2D6BE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BE3-079D-3545-9224-ADF2095FFD6C}" type="datetimeFigureOut">
              <a:rPr lang="es-ES_tradnl" smtClean="0"/>
              <a:pPr/>
              <a:t>11/07/2023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0C4E-8466-CD44-A382-06D7BB2D6BE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BE3-079D-3545-9224-ADF2095FFD6C}" type="datetimeFigureOut">
              <a:rPr lang="es-ES_tradnl" smtClean="0"/>
              <a:pPr/>
              <a:t>11/07/2023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0C4E-8466-CD44-A382-06D7BB2D6BE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BE3-079D-3545-9224-ADF2095FFD6C}" type="datetimeFigureOut">
              <a:rPr lang="es-ES_tradnl" smtClean="0"/>
              <a:pPr/>
              <a:t>11/07/2023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0C4E-8466-CD44-A382-06D7BB2D6BE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BE3-079D-3545-9224-ADF2095FFD6C}" type="datetimeFigureOut">
              <a:rPr lang="es-ES_tradnl" smtClean="0"/>
              <a:pPr/>
              <a:t>11/07/2023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0C4E-8466-CD44-A382-06D7BB2D6BE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BE3-079D-3545-9224-ADF2095FFD6C}" type="datetimeFigureOut">
              <a:rPr lang="es-ES_tradnl" smtClean="0"/>
              <a:pPr/>
              <a:t>11/07/2023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0C4E-8466-CD44-A382-06D7BB2D6BE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59BE3-079D-3545-9224-ADF2095FFD6C}" type="datetimeFigureOut">
              <a:rPr lang="es-ES_tradnl" smtClean="0"/>
              <a:pPr/>
              <a:t>11/07/2023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D0C4E-8466-CD44-A382-06D7BB2D6BE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vguillen@camaravalenci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04799" y="457200"/>
            <a:ext cx="2365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Comercio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356992" y="4572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  <a:latin typeface="Calibri"/>
                <a:cs typeface="Calibri"/>
              </a:rPr>
              <a:t>WEBINAR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04798" y="1696004"/>
            <a:ext cx="2836169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STORYTELLING EN EL ESCAPARATE: COMO CREAR UN ESCAPARATE OTOÑAL</a:t>
            </a:r>
            <a:endParaRPr lang="es-ES_tradnl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04798" y="3446264"/>
            <a:ext cx="2992048" cy="4801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  <a:buSzPct val="100000"/>
              <a:buBlip>
                <a:blip r:embed="rId3"/>
              </a:buBlip>
            </a:pPr>
            <a:r>
              <a:rPr lang="es-ES_tradnl" sz="1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br>
              <a:rPr lang="es-ES_tradnl" sz="1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_tradnl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FECHA</a:t>
            </a:r>
            <a:endParaRPr lang="es-ES_tradnl" sz="11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>
              <a:spcBef>
                <a:spcPts val="600"/>
              </a:spcBef>
              <a:buSzPct val="100000"/>
            </a:pPr>
            <a:r>
              <a:rPr lang="es-ES_tradn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06/10/2023 de 8:45 h. A 10:45 h.</a:t>
            </a:r>
          </a:p>
          <a:p>
            <a:pPr>
              <a:spcBef>
                <a:spcPts val="600"/>
              </a:spcBef>
              <a:buSzPct val="100000"/>
            </a:pPr>
            <a:endParaRPr lang="es-ES_tradnl" sz="9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indent="-171450">
              <a:spcBef>
                <a:spcPts val="600"/>
              </a:spcBef>
              <a:buSzPct val="100000"/>
              <a:buBlip>
                <a:blip r:embed="rId3"/>
              </a:buBlip>
            </a:pPr>
            <a:br>
              <a:rPr lang="es-ES_tradnl" sz="1100" dirty="0">
                <a:solidFill>
                  <a:schemeClr val="bg1">
                    <a:lumMod val="65000"/>
                  </a:schemeClr>
                </a:solidFill>
                <a:cs typeface="Calibri"/>
              </a:rPr>
            </a:br>
            <a:r>
              <a:rPr lang="es-ES_tradnl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DIRIGIDO</a:t>
            </a:r>
          </a:p>
          <a:p>
            <a:pPr>
              <a:spcBef>
                <a:spcPts val="600"/>
              </a:spcBef>
              <a:buSzPct val="100000"/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Empresarios y trabajadores del sector comercio.</a:t>
            </a:r>
          </a:p>
          <a:p>
            <a:pPr>
              <a:spcBef>
                <a:spcPts val="600"/>
              </a:spcBef>
              <a:buSzPct val="100000"/>
            </a:pPr>
            <a:endParaRPr lang="es-ES" sz="9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indent="-171450">
              <a:spcBef>
                <a:spcPts val="600"/>
              </a:spcBef>
              <a:buSzPct val="100000"/>
              <a:buBlip>
                <a:blip r:embed="rId3"/>
              </a:buBlip>
            </a:pPr>
            <a:br>
              <a:rPr lang="es-ES_tradnl" sz="11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</a:br>
            <a:r>
              <a:rPr lang="es-ES_tradnl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OBJETIVO</a:t>
            </a:r>
          </a:p>
          <a:p>
            <a:pPr fontAlgn="base"/>
            <a:endParaRPr lang="es-ES" sz="900" dirty="0"/>
          </a:p>
          <a:p>
            <a:pPr algn="just" fontAlgn="base"/>
            <a:r>
              <a:rPr lang="es-ES" sz="900" dirty="0"/>
              <a:t>Este taller tiene como objetivos: </a:t>
            </a:r>
          </a:p>
          <a:p>
            <a:pPr algn="just" fontAlgn="base"/>
            <a:r>
              <a:rPr lang="es-ES" sz="900" dirty="0"/>
              <a:t>• Aprender las reglas para crear un escaparate que trasmita una imagen innovadora y capte la atención del viandante (tipos de composición, iluminación, normas de exposición, color, renovación, soportes, …).</a:t>
            </a:r>
          </a:p>
          <a:p>
            <a:pPr algn="just" fontAlgn="base"/>
            <a:r>
              <a:rPr lang="es-ES" sz="900" dirty="0"/>
              <a:t>• Conocer las nuevas tendencias en colores, materiales y elementos de decoración en el otoño del 2023.</a:t>
            </a:r>
          </a:p>
          <a:p>
            <a:pPr algn="just" fontAlgn="base"/>
            <a:r>
              <a:rPr lang="es-ES" sz="900" dirty="0"/>
              <a:t>• Aprender a transmitir una historia en un escaparate con temática otoñal.</a:t>
            </a:r>
          </a:p>
          <a:p>
            <a:pPr algn="just" fontAlgn="base"/>
            <a:r>
              <a:rPr lang="es-ES" sz="900" dirty="0"/>
              <a:t>•  Disponer de un listado de proveedores en los que adquirir el material para decorar los escaparates.</a:t>
            </a:r>
          </a:p>
          <a:p>
            <a:pPr algn="just" fontAlgn="base"/>
            <a:endParaRPr lang="es-ES" sz="900" dirty="0"/>
          </a:p>
          <a:p>
            <a:pPr algn="just" fontAlgn="base"/>
            <a:r>
              <a:rPr lang="es-ES" sz="900" dirty="0"/>
              <a:t> </a:t>
            </a:r>
          </a:p>
          <a:p>
            <a:pPr indent="-171450">
              <a:spcBef>
                <a:spcPts val="600"/>
              </a:spcBef>
              <a:buSzPct val="100000"/>
              <a:buBlip>
                <a:blip r:embed="rId3"/>
              </a:buBlip>
            </a:pPr>
            <a:br>
              <a:rPr lang="es-ES_tradnl" sz="1100" dirty="0">
                <a:solidFill>
                  <a:schemeClr val="bg1">
                    <a:lumMod val="65000"/>
                  </a:schemeClr>
                </a:solidFill>
                <a:cs typeface="Calibri"/>
              </a:rPr>
            </a:br>
            <a:r>
              <a:rPr lang="es-ES_tradnl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LUGAR</a:t>
            </a:r>
          </a:p>
          <a:p>
            <a:pPr lvl="0">
              <a:spcBef>
                <a:spcPts val="600"/>
              </a:spcBef>
              <a:buSzPct val="100000"/>
              <a:defRPr/>
            </a:pPr>
            <a:r>
              <a:rPr lang="es-ES" sz="900" dirty="0">
                <a:solidFill>
                  <a:srgbClr val="000000"/>
                </a:solidFill>
                <a:latin typeface="Calibri" panose="020F0502020204030204" pitchFamily="34" charset="0"/>
              </a:rPr>
              <a:t>Cámara Valencia. Sesión Online</a:t>
            </a:r>
            <a:endParaRPr lang="es-ES" sz="9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algn="just">
              <a:spcBef>
                <a:spcPts val="600"/>
              </a:spcBef>
              <a:buSzPct val="100000"/>
            </a:pPr>
            <a:endParaRPr lang="es-ES" sz="9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517168" y="3446264"/>
            <a:ext cx="3115370" cy="55887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  <a:buSzPct val="100000"/>
              <a:buBlip>
                <a:blip r:embed="rId3"/>
              </a:buBlip>
            </a:pPr>
            <a:r>
              <a:rPr lang="es-ES_tradnl" sz="1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br>
              <a:rPr lang="es-ES_tradnl" sz="1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s-ES_tradnl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PROGRAMA</a:t>
            </a:r>
          </a:p>
          <a:p>
            <a:pPr fontAlgn="base"/>
            <a:endParaRPr lang="es-ES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es-ES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s-ES" sz="900" dirty="0">
                <a:solidFill>
                  <a:srgbClr val="000000"/>
                </a:solidFill>
                <a:latin typeface="Calibri" panose="020F0502020204030204" pitchFamily="34" charset="0"/>
              </a:rPr>
              <a:t>8:45 h.	 BIENVENIDA.</a:t>
            </a:r>
          </a:p>
          <a:p>
            <a:pPr fontAlgn="base"/>
            <a:endParaRPr lang="es-ES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s-ES" sz="9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fontAlgn="base"/>
            <a:r>
              <a:rPr lang="es-ES" sz="900" dirty="0">
                <a:solidFill>
                  <a:srgbClr val="000000"/>
                </a:solidFill>
                <a:latin typeface="Calibri" panose="020F0502020204030204" pitchFamily="34" charset="0"/>
              </a:rPr>
              <a:t>8:50 h. 	STORYTELLING EN EL ESCAPARATE: COMO CREAR UN ESCAPARATE OTOÑAL.</a:t>
            </a:r>
          </a:p>
          <a:p>
            <a:pPr fontAlgn="base"/>
            <a:br>
              <a:rPr lang="es-ES" sz="9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ES" sz="900" dirty="0">
                <a:solidFill>
                  <a:srgbClr val="000000"/>
                </a:solidFill>
                <a:latin typeface="Calibri" panose="020F0502020204030204" pitchFamily="34" charset="0"/>
              </a:rPr>
              <a:t>	D.  Miguel Ángel Bort Muñoz/ Consultor especialista en comercio.</a:t>
            </a:r>
          </a:p>
          <a:p>
            <a:pPr fontAlgn="base"/>
            <a:br>
              <a:rPr lang="es-ES" sz="9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s-ES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s-ES" sz="900" dirty="0">
                <a:solidFill>
                  <a:srgbClr val="000000"/>
                </a:solidFill>
                <a:latin typeface="Calibri" panose="020F0502020204030204" pitchFamily="34" charset="0"/>
              </a:rPr>
              <a:t>10:30 h 	COLOQUIO</a:t>
            </a:r>
            <a:r>
              <a:rPr lang="es-ES" sz="900">
                <a:solidFill>
                  <a:srgbClr val="000000"/>
                </a:solidFill>
                <a:latin typeface="Calibri" panose="020F0502020204030204" pitchFamily="34" charset="0"/>
              </a:rPr>
              <a:t>, PREGUNTAS Y CLAUSURA. </a:t>
            </a:r>
            <a:endParaRPr lang="es-ES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-447675" algn="just">
              <a:spcBef>
                <a:spcPts val="600"/>
              </a:spcBef>
              <a:buSzPct val="100000"/>
            </a:pPr>
            <a:endParaRPr lang="es-ES" sz="9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indent="-447675" algn="just">
              <a:spcBef>
                <a:spcPts val="600"/>
              </a:spcBef>
              <a:buSzPct val="100000"/>
            </a:pPr>
            <a:r>
              <a:rPr lang="es-ES" sz="900" dirty="0">
                <a:cs typeface="Calibri"/>
              </a:rPr>
              <a:t>Modera: Dª. Mª Victoria Guillén / Técnico / Cámara Valencia.</a:t>
            </a:r>
          </a:p>
          <a:p>
            <a:pPr indent="-447675" algn="just">
              <a:spcBef>
                <a:spcPts val="600"/>
              </a:spcBef>
              <a:buSzPct val="100000"/>
            </a:pPr>
            <a:r>
              <a:rPr lang="es-ES" sz="900" dirty="0">
                <a:cs typeface="Calibri"/>
              </a:rPr>
              <a:t>Contacto: </a:t>
            </a:r>
            <a:r>
              <a:rPr lang="es-ES" sz="900" dirty="0">
                <a:cs typeface="Calibri"/>
                <a:hlinkClick r:id="rId4"/>
              </a:rPr>
              <a:t>vguillen@camaravalencia.com</a:t>
            </a:r>
            <a:endParaRPr lang="es-ES" sz="900" dirty="0">
              <a:cs typeface="Calibri"/>
            </a:endParaRPr>
          </a:p>
          <a:p>
            <a:pPr indent="-447675" algn="just">
              <a:spcBef>
                <a:spcPts val="600"/>
              </a:spcBef>
              <a:buSzPct val="100000"/>
            </a:pPr>
            <a:endParaRPr lang="es-ES" sz="900" dirty="0">
              <a:cs typeface="Calibri"/>
            </a:endParaRPr>
          </a:p>
          <a:p>
            <a:pPr algn="just">
              <a:spcBef>
                <a:spcPts val="50"/>
              </a:spcBef>
              <a:buSzPct val="100000"/>
            </a:pPr>
            <a:endParaRPr lang="es-ES_tradnl" sz="900" dirty="0">
              <a:cs typeface="Calibri"/>
            </a:endParaRPr>
          </a:p>
          <a:p>
            <a:pPr algn="just">
              <a:spcBef>
                <a:spcPts val="50"/>
              </a:spcBef>
              <a:buSzPct val="100000"/>
            </a:pPr>
            <a:endParaRPr lang="es-ES_tradnl" sz="9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lvl="0" indent="-171450">
              <a:spcBef>
                <a:spcPts val="600"/>
              </a:spcBef>
              <a:buSzPct val="100000"/>
              <a:buBlip>
                <a:blip r:embed="rId3"/>
              </a:buBlip>
            </a:pPr>
            <a:r>
              <a:rPr lang="es-ES_tradnl" sz="1050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br>
              <a:rPr lang="es-ES_tradnl" sz="1000" b="1" dirty="0">
                <a:solidFill>
                  <a:srgbClr val="7F7F7F"/>
                </a:solidFill>
                <a:cs typeface="Calibri"/>
              </a:rPr>
            </a:br>
            <a:r>
              <a:rPr lang="es-ES_tradnl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COLABORA		</a:t>
            </a:r>
            <a:endParaRPr lang="es-ES_tradnl" sz="9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algn="just">
              <a:spcBef>
                <a:spcPts val="600"/>
              </a:spcBef>
              <a:buSzPct val="100000"/>
            </a:pPr>
            <a:endParaRPr lang="es-ES" sz="6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algn="just">
              <a:spcBef>
                <a:spcPts val="600"/>
              </a:spcBef>
              <a:buSzPct val="100000"/>
            </a:pPr>
            <a:endParaRPr lang="es-ES" sz="6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algn="just">
              <a:spcBef>
                <a:spcPts val="600"/>
              </a:spcBef>
              <a:buSzPct val="100000"/>
            </a:pPr>
            <a:endParaRPr lang="es-ES" sz="6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algn="just">
              <a:spcBef>
                <a:spcPts val="600"/>
              </a:spcBef>
              <a:buSzPct val="100000"/>
            </a:pPr>
            <a:endParaRPr lang="es-ES" sz="6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algn="just">
              <a:spcBef>
                <a:spcPts val="600"/>
              </a:spcBef>
              <a:buSzPct val="100000"/>
            </a:pPr>
            <a:endParaRPr lang="es-ES" sz="6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algn="just">
              <a:spcBef>
                <a:spcPts val="600"/>
              </a:spcBef>
              <a:buSzPct val="100000"/>
            </a:pPr>
            <a:endParaRPr lang="es-ES" sz="6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algn="just">
              <a:spcBef>
                <a:spcPts val="600"/>
              </a:spcBef>
              <a:buSzPct val="100000"/>
            </a:pPr>
            <a:endParaRPr lang="es-ES" sz="8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algn="just">
              <a:spcBef>
                <a:spcPts val="600"/>
              </a:spcBef>
              <a:buSzPct val="100000"/>
            </a:pPr>
            <a:endParaRPr lang="es-ES" sz="2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r>
              <a:rPr lang="es-ES_tradnl" sz="9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	</a:t>
            </a:r>
            <a:endParaRPr lang="es-ES_tradnl" sz="900" dirty="0">
              <a:solidFill>
                <a:schemeClr val="bg1">
                  <a:lumMod val="75000"/>
                </a:schemeClr>
              </a:solidFill>
              <a:cs typeface="Calibri"/>
            </a:endParaRPr>
          </a:p>
          <a:p>
            <a:pPr>
              <a:spcBef>
                <a:spcPts val="600"/>
              </a:spcBef>
              <a:buSzPct val="100000"/>
            </a:pPr>
            <a:endParaRPr lang="es-ES_tradnl" sz="9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>
              <a:spcBef>
                <a:spcPts val="600"/>
              </a:spcBef>
              <a:buSzPct val="100000"/>
            </a:pPr>
            <a:endParaRPr lang="es-ES_tradnl" sz="9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953000" y="8873951"/>
            <a:ext cx="1688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Poeta Querol, 15 · 46002 Valencia </a:t>
            </a:r>
          </a:p>
          <a:p>
            <a:r>
              <a:rPr lang="es-ES_tradnl" sz="8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 963 103 900 / F 963 531 742</a:t>
            </a:r>
          </a:p>
          <a:p>
            <a:r>
              <a:rPr lang="es-ES_tradnl" sz="8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cinterior@camaravalencia.com</a:t>
            </a:r>
          </a:p>
          <a:p>
            <a:r>
              <a:rPr lang="es-ES_tradnl" sz="8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www.camaravalencia.com</a:t>
            </a:r>
          </a:p>
        </p:txBody>
      </p:sp>
      <p:sp>
        <p:nvSpPr>
          <p:cNvPr id="11" name="CuadroTexto 7"/>
          <p:cNvSpPr txBox="1"/>
          <p:nvPr/>
        </p:nvSpPr>
        <p:spPr>
          <a:xfrm>
            <a:off x="304798" y="2648744"/>
            <a:ext cx="2908178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_tradnl" sz="900" b="1" dirty="0">
                <a:solidFill>
                  <a:schemeClr val="bg1"/>
                </a:solidFill>
                <a:latin typeface="Calibri"/>
                <a:cs typeface="Calibri"/>
              </a:rPr>
              <a:t>Plan de Innovación y Sostenibilidad Comercial 2023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624686" y="6465168"/>
            <a:ext cx="936104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1450">
              <a:spcBef>
                <a:spcPts val="600"/>
              </a:spcBef>
              <a:buSzPct val="100000"/>
              <a:buBlip>
                <a:blip r:embed="rId3"/>
              </a:buBlip>
            </a:pPr>
            <a:r>
              <a:rPr lang="es-ES_tradnl" sz="1050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br>
              <a:rPr lang="es-ES_tradnl" sz="1000" b="1" dirty="0">
                <a:solidFill>
                  <a:srgbClr val="7F7F7F"/>
                </a:solidFill>
                <a:cs typeface="Calibri"/>
              </a:rPr>
            </a:br>
            <a:r>
              <a:rPr lang="es-ES_tradnl" sz="1100" b="1" dirty="0">
                <a:solidFill>
                  <a:prstClr val="black">
                    <a:lumMod val="75000"/>
                    <a:lumOff val="25000"/>
                  </a:prstClr>
                </a:solidFill>
                <a:cs typeface="Calibri"/>
              </a:rPr>
              <a:t>PRECIO</a:t>
            </a:r>
          </a:p>
          <a:p>
            <a:pPr lvl="0" algn="just">
              <a:spcBef>
                <a:spcPts val="600"/>
              </a:spcBef>
              <a:buSzPct val="100000"/>
            </a:pPr>
            <a:r>
              <a:rPr lang="es-ES_tradnl" sz="900" dirty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Gratuito.</a:t>
            </a:r>
          </a:p>
        </p:txBody>
      </p:sp>
      <p:pic>
        <p:nvPicPr>
          <p:cNvPr id="14" name="3 Imagen" descr="3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197" y="8770046"/>
            <a:ext cx="1338340" cy="876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37" y="9026925"/>
            <a:ext cx="1190738" cy="339798"/>
          </a:xfrm>
          <a:prstGeom prst="rect">
            <a:avLst/>
          </a:prstGeom>
        </p:spPr>
      </p:pic>
      <p:pic>
        <p:nvPicPr>
          <p:cNvPr id="5" name="Imagen 4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77787E2B-965D-4071-A059-940DF50321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2138" y="8848110"/>
            <a:ext cx="576414" cy="697428"/>
          </a:xfrm>
          <a:prstGeom prst="rect">
            <a:avLst/>
          </a:prstGeom>
        </p:spPr>
      </p:pic>
      <p:pic>
        <p:nvPicPr>
          <p:cNvPr id="3" name="Imagen 2" descr="Imagen que contiene interior, parado, hombre, reloj&#10;&#10;Descripción generada automáticamente">
            <a:extLst>
              <a:ext uri="{FF2B5EF4-FFF2-40B4-BE49-F238E27FC236}">
                <a16:creationId xmlns:a16="http://schemas.microsoft.com/office/drawing/2014/main" id="{79BAD803-50AF-E431-4CFF-552424C8FC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710" y="1083411"/>
            <a:ext cx="3426956" cy="207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85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3050</TotalTime>
  <Words>251</Words>
  <Application>Microsoft Office PowerPoint</Application>
  <PresentationFormat>A4 (210 x 297 mm)</PresentationFormat>
  <Paragraphs>54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sento</dc:creator>
  <cp:lastModifiedBy>Pilar Puig</cp:lastModifiedBy>
  <cp:revision>236</cp:revision>
  <cp:lastPrinted>2019-04-17T11:55:28Z</cp:lastPrinted>
  <dcterms:created xsi:type="dcterms:W3CDTF">2015-01-06T22:09:05Z</dcterms:created>
  <dcterms:modified xsi:type="dcterms:W3CDTF">2023-07-11T06:51:53Z</dcterms:modified>
</cp:coreProperties>
</file>