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60" r:id="rId2"/>
  </p:sldIdLst>
  <p:sldSz cx="6858000" cy="9906000" type="A4"/>
  <p:notesSz cx="6797675" cy="9928225"/>
  <p:defaultTextStyle>
    <a:defPPr>
      <a:defRPr lang="es-ES_trad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86">
          <p15:clr>
            <a:srgbClr val="A4A3A4"/>
          </p15:clr>
        </p15:guide>
        <p15:guide id="2" pos="215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0000"/>
    <a:srgbClr val="7F7F7F"/>
    <a:srgbClr val="CD06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4830" autoAdjust="0"/>
    <p:restoredTop sz="99511" autoAdjust="0"/>
  </p:normalViewPr>
  <p:slideViewPr>
    <p:cSldViewPr snapToObjects="1">
      <p:cViewPr>
        <p:scale>
          <a:sx n="154" d="100"/>
          <a:sy n="154" d="100"/>
        </p:scale>
        <p:origin x="2106" y="-3546"/>
      </p:cViewPr>
      <p:guideLst>
        <p:guide orient="horz" pos="1986"/>
        <p:guide pos="2159"/>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1" y="0"/>
            <a:ext cx="2945659" cy="496411"/>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idx="1"/>
          </p:nvPr>
        </p:nvSpPr>
        <p:spPr>
          <a:xfrm>
            <a:off x="3850444" y="0"/>
            <a:ext cx="2945659" cy="496411"/>
          </a:xfrm>
          <a:prstGeom prst="rect">
            <a:avLst/>
          </a:prstGeom>
        </p:spPr>
        <p:txBody>
          <a:bodyPr vert="horz" lIns="91440" tIns="45720" rIns="91440" bIns="45720" rtlCol="0"/>
          <a:lstStyle>
            <a:lvl1pPr algn="r">
              <a:defRPr sz="1200"/>
            </a:lvl1pPr>
          </a:lstStyle>
          <a:p>
            <a:fld id="{BE43B441-908A-6E4E-B365-28BCAB886E22}" type="datetimeFigureOut">
              <a:rPr lang="es-ES_tradnl" smtClean="0"/>
              <a:pPr/>
              <a:t>12/07/2023</a:t>
            </a:fld>
            <a:endParaRPr lang="es-ES_tradnl"/>
          </a:p>
        </p:txBody>
      </p:sp>
      <p:sp>
        <p:nvSpPr>
          <p:cNvPr id="4" name="Marcador de imagen de diapositiva 3"/>
          <p:cNvSpPr>
            <a:spLocks noGrp="1" noRot="1" noChangeAspect="1"/>
          </p:cNvSpPr>
          <p:nvPr>
            <p:ph type="sldImg" idx="2"/>
          </p:nvPr>
        </p:nvSpPr>
        <p:spPr>
          <a:xfrm>
            <a:off x="2109788" y="744538"/>
            <a:ext cx="2578100" cy="3722687"/>
          </a:xfrm>
          <a:prstGeom prst="rect">
            <a:avLst/>
          </a:prstGeom>
          <a:noFill/>
          <a:ln w="12700">
            <a:solidFill>
              <a:prstClr val="black"/>
            </a:solidFill>
          </a:ln>
        </p:spPr>
        <p:txBody>
          <a:bodyPr vert="horz" lIns="91440" tIns="45720" rIns="91440" bIns="45720" rtlCol="0" anchor="ctr"/>
          <a:lstStyle/>
          <a:p>
            <a:endParaRPr lang="es-ES_tradnl"/>
          </a:p>
        </p:txBody>
      </p:sp>
      <p:sp>
        <p:nvSpPr>
          <p:cNvPr id="5" name="Marcador de notas 4"/>
          <p:cNvSpPr>
            <a:spLocks noGrp="1"/>
          </p:cNvSpPr>
          <p:nvPr>
            <p:ph type="body" sz="quarter" idx="3"/>
          </p:nvPr>
        </p:nvSpPr>
        <p:spPr>
          <a:xfrm>
            <a:off x="679768" y="4715910"/>
            <a:ext cx="5438140" cy="4467701"/>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6" name="Marcador de pie de página 5"/>
          <p:cNvSpPr>
            <a:spLocks noGrp="1"/>
          </p:cNvSpPr>
          <p:nvPr>
            <p:ph type="ftr" sz="quarter" idx="4"/>
          </p:nvPr>
        </p:nvSpPr>
        <p:spPr>
          <a:xfrm>
            <a:off x="1" y="9430091"/>
            <a:ext cx="2945659" cy="496411"/>
          </a:xfrm>
          <a:prstGeom prst="rect">
            <a:avLst/>
          </a:prstGeom>
        </p:spPr>
        <p:txBody>
          <a:bodyPr vert="horz" lIns="91440" tIns="45720" rIns="91440" bIns="45720" rtlCol="0" anchor="b"/>
          <a:lstStyle>
            <a:lvl1pPr algn="l">
              <a:defRPr sz="1200"/>
            </a:lvl1pPr>
          </a:lstStyle>
          <a:p>
            <a:endParaRPr lang="es-ES_tradnl"/>
          </a:p>
        </p:txBody>
      </p:sp>
      <p:sp>
        <p:nvSpPr>
          <p:cNvPr id="7" name="Marcador de número de diapositiva 6"/>
          <p:cNvSpPr>
            <a:spLocks noGrp="1"/>
          </p:cNvSpPr>
          <p:nvPr>
            <p:ph type="sldNum" sz="quarter" idx="5"/>
          </p:nvPr>
        </p:nvSpPr>
        <p:spPr>
          <a:xfrm>
            <a:off x="3850444" y="9430091"/>
            <a:ext cx="2945659" cy="496411"/>
          </a:xfrm>
          <a:prstGeom prst="rect">
            <a:avLst/>
          </a:prstGeom>
        </p:spPr>
        <p:txBody>
          <a:bodyPr vert="horz" lIns="91440" tIns="45720" rIns="91440" bIns="45720" rtlCol="0" anchor="b"/>
          <a:lstStyle>
            <a:lvl1pPr algn="r">
              <a:defRPr sz="1200"/>
            </a:lvl1pPr>
          </a:lstStyle>
          <a:p>
            <a:fld id="{C33C5FC5-6199-3C4F-91F6-CA517C66ECDB}" type="slidenum">
              <a:rPr lang="es-ES_tradnl" smtClean="0"/>
              <a:pPr/>
              <a:t>‹Nº›</a:t>
            </a:fld>
            <a:endParaRPr lang="es-ES_tradnl"/>
          </a:p>
        </p:txBody>
      </p:sp>
    </p:spTree>
    <p:extLst>
      <p:ext uri="{BB962C8B-B14F-4D97-AF65-F5344CB8AC3E}">
        <p14:creationId xmlns:p14="http://schemas.microsoft.com/office/powerpoint/2010/main" val="241098490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2109788" y="744538"/>
            <a:ext cx="2578100" cy="3722687"/>
          </a:xfrm>
        </p:spPr>
      </p:sp>
      <p:sp>
        <p:nvSpPr>
          <p:cNvPr id="3" name="Marcador de notas 2"/>
          <p:cNvSpPr>
            <a:spLocks noGrp="1"/>
          </p:cNvSpPr>
          <p:nvPr>
            <p:ph type="body" idx="1"/>
          </p:nvPr>
        </p:nvSpPr>
        <p:spPr/>
        <p:txBody>
          <a:bodyPr>
            <a:normAutofit/>
          </a:bodyPr>
          <a:lstStyle/>
          <a:p>
            <a:endParaRPr lang="es-ES_tradnl"/>
          </a:p>
        </p:txBody>
      </p:sp>
      <p:sp>
        <p:nvSpPr>
          <p:cNvPr id="4" name="Marcador de número de diapositiva 3"/>
          <p:cNvSpPr>
            <a:spLocks noGrp="1"/>
          </p:cNvSpPr>
          <p:nvPr>
            <p:ph type="sldNum" sz="quarter" idx="10"/>
          </p:nvPr>
        </p:nvSpPr>
        <p:spPr/>
        <p:txBody>
          <a:bodyPr/>
          <a:lstStyle/>
          <a:p>
            <a:fld id="{C33C5FC5-6199-3C4F-91F6-CA517C66ECDB}" type="slidenum">
              <a:rPr lang="es-ES_tradnl" smtClean="0"/>
              <a:pPr/>
              <a:t>1</a:t>
            </a:fld>
            <a:endParaRPr lang="es-ES_trad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514350" y="3077282"/>
            <a:ext cx="5829300" cy="2123369"/>
          </a:xfrm>
        </p:spPr>
        <p:txBody>
          <a:bodyPr/>
          <a:lstStyle/>
          <a:p>
            <a:r>
              <a:rPr lang="es-ES_tradnl"/>
              <a:t>Clic para editar título</a:t>
            </a:r>
          </a:p>
        </p:txBody>
      </p:sp>
      <p:sp>
        <p:nvSpPr>
          <p:cNvPr id="3" name="Subtítulo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p>
        </p:txBody>
      </p:sp>
      <p:sp>
        <p:nvSpPr>
          <p:cNvPr id="4" name="Marcador de fecha 3"/>
          <p:cNvSpPr>
            <a:spLocks noGrp="1"/>
          </p:cNvSpPr>
          <p:nvPr>
            <p:ph type="dt" sz="half" idx="10"/>
          </p:nvPr>
        </p:nvSpPr>
        <p:spPr/>
        <p:txBody>
          <a:bodyPr/>
          <a:lstStyle/>
          <a:p>
            <a:fld id="{AE359BE3-079D-3545-9224-ADF2095FFD6C}" type="datetimeFigureOut">
              <a:rPr lang="es-ES_tradnl" smtClean="0"/>
              <a:pPr/>
              <a:t>12/07/2023</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62D0C4E-8466-CD44-A382-06D7BB2D6BE3}" type="slidenum">
              <a:rPr lang="es-ES_tradnl" smtClean="0"/>
              <a:pPr/>
              <a:t>‹Nº›</a:t>
            </a:fld>
            <a:endParaRPr lang="es-ES_trad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texto vertical 2"/>
          <p:cNvSpPr>
            <a:spLocks noGrp="1"/>
          </p:cNvSpPr>
          <p:nvPr>
            <p:ph type="body" orient="vert" idx="1"/>
          </p:nvPr>
        </p:nvSpPr>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10"/>
          </p:nvPr>
        </p:nvSpPr>
        <p:spPr/>
        <p:txBody>
          <a:bodyPr/>
          <a:lstStyle/>
          <a:p>
            <a:fld id="{AE359BE3-079D-3545-9224-ADF2095FFD6C}" type="datetimeFigureOut">
              <a:rPr lang="es-ES_tradnl" smtClean="0"/>
              <a:pPr/>
              <a:t>12/07/2023</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62D0C4E-8466-CD44-A382-06D7BB2D6BE3}" type="slidenum">
              <a:rPr lang="es-ES_tradnl" smtClean="0"/>
              <a:pPr/>
              <a:t>‹Nº›</a:t>
            </a:fld>
            <a:endParaRPr lang="es-ES_trad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3729037" y="573264"/>
            <a:ext cx="1157288" cy="12208228"/>
          </a:xfrm>
        </p:spPr>
        <p:txBody>
          <a:bodyPr vert="eaVert"/>
          <a:lstStyle/>
          <a:p>
            <a:r>
              <a:rPr lang="es-ES_tradnl"/>
              <a:t>Clic para editar título</a:t>
            </a:r>
          </a:p>
        </p:txBody>
      </p:sp>
      <p:sp>
        <p:nvSpPr>
          <p:cNvPr id="3" name="Marcador de texto vertical 2"/>
          <p:cNvSpPr>
            <a:spLocks noGrp="1"/>
          </p:cNvSpPr>
          <p:nvPr>
            <p:ph type="body" orient="vert" idx="1"/>
          </p:nvPr>
        </p:nvSpPr>
        <p:spPr>
          <a:xfrm>
            <a:off x="257175" y="573264"/>
            <a:ext cx="3357563" cy="12208228"/>
          </a:xfrm>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10"/>
          </p:nvPr>
        </p:nvSpPr>
        <p:spPr/>
        <p:txBody>
          <a:bodyPr/>
          <a:lstStyle/>
          <a:p>
            <a:fld id="{AE359BE3-079D-3545-9224-ADF2095FFD6C}" type="datetimeFigureOut">
              <a:rPr lang="es-ES_tradnl" smtClean="0"/>
              <a:pPr/>
              <a:t>12/07/2023</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62D0C4E-8466-CD44-A382-06D7BB2D6BE3}" type="slidenum">
              <a:rPr lang="es-ES_tradnl" smtClean="0"/>
              <a:pPr/>
              <a:t>‹Nº›</a:t>
            </a:fld>
            <a:endParaRPr lang="es-ES_trad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contenido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10"/>
          </p:nvPr>
        </p:nvSpPr>
        <p:spPr/>
        <p:txBody>
          <a:bodyPr/>
          <a:lstStyle/>
          <a:p>
            <a:fld id="{AE359BE3-079D-3545-9224-ADF2095FFD6C}" type="datetimeFigureOut">
              <a:rPr lang="es-ES_tradnl" smtClean="0"/>
              <a:pPr/>
              <a:t>12/07/2023</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62D0C4E-8466-CD44-A382-06D7BB2D6BE3}" type="slidenum">
              <a:rPr lang="es-ES_tradnl" smtClean="0"/>
              <a:pPr/>
              <a:t>‹Nº›</a:t>
            </a:fld>
            <a:endParaRPr lang="es-ES_trad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541735" y="6365523"/>
            <a:ext cx="5829300" cy="1967442"/>
          </a:xfrm>
        </p:spPr>
        <p:txBody>
          <a:bodyPr anchor="t"/>
          <a:lstStyle>
            <a:lvl1pPr algn="l">
              <a:defRPr sz="4000" b="1" cap="all"/>
            </a:lvl1pPr>
          </a:lstStyle>
          <a:p>
            <a:r>
              <a:rPr lang="es-ES_tradnl"/>
              <a:t>Clic para editar título</a:t>
            </a:r>
          </a:p>
        </p:txBody>
      </p:sp>
      <p:sp>
        <p:nvSpPr>
          <p:cNvPr id="3" name="Marcador de texto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Marcador de fecha 3"/>
          <p:cNvSpPr>
            <a:spLocks noGrp="1"/>
          </p:cNvSpPr>
          <p:nvPr>
            <p:ph type="dt" sz="half" idx="10"/>
          </p:nvPr>
        </p:nvSpPr>
        <p:spPr/>
        <p:txBody>
          <a:bodyPr/>
          <a:lstStyle/>
          <a:p>
            <a:fld id="{AE359BE3-079D-3545-9224-ADF2095FFD6C}" type="datetimeFigureOut">
              <a:rPr lang="es-ES_tradnl" smtClean="0"/>
              <a:pPr/>
              <a:t>12/07/2023</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62D0C4E-8466-CD44-A382-06D7BB2D6BE3}" type="slidenum">
              <a:rPr lang="es-ES_tradnl" smtClean="0"/>
              <a:pPr/>
              <a:t>‹Nº›</a:t>
            </a:fld>
            <a:endParaRPr lang="es-ES_trad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contenido 2"/>
          <p:cNvSpPr>
            <a:spLocks noGrp="1"/>
          </p:cNvSpPr>
          <p:nvPr>
            <p:ph sz="half" idx="1"/>
          </p:nvPr>
        </p:nvSpPr>
        <p:spPr>
          <a:xfrm>
            <a:off x="257175"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contenido 3"/>
          <p:cNvSpPr>
            <a:spLocks noGrp="1"/>
          </p:cNvSpPr>
          <p:nvPr>
            <p:ph sz="half" idx="2"/>
          </p:nvPr>
        </p:nvSpPr>
        <p:spPr>
          <a:xfrm>
            <a:off x="2628900"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5" name="Marcador de fecha 4"/>
          <p:cNvSpPr>
            <a:spLocks noGrp="1"/>
          </p:cNvSpPr>
          <p:nvPr>
            <p:ph type="dt" sz="half" idx="10"/>
          </p:nvPr>
        </p:nvSpPr>
        <p:spPr/>
        <p:txBody>
          <a:bodyPr/>
          <a:lstStyle/>
          <a:p>
            <a:fld id="{AE359BE3-079D-3545-9224-ADF2095FFD6C}" type="datetimeFigureOut">
              <a:rPr lang="es-ES_tradnl" smtClean="0"/>
              <a:pPr/>
              <a:t>12/07/2023</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A62D0C4E-8466-CD44-A382-06D7BB2D6BE3}" type="slidenum">
              <a:rPr lang="es-ES_tradnl" smtClean="0"/>
              <a:pPr/>
              <a:t>‹Nº›</a:t>
            </a:fld>
            <a:endParaRPr lang="es-ES_trad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p:spPr>
        <p:txBody>
          <a:bodyPr/>
          <a:lstStyle>
            <a:lvl1pPr>
              <a:defRPr/>
            </a:lvl1pPr>
          </a:lstStyle>
          <a:p>
            <a:r>
              <a:rPr lang="es-ES_tradnl"/>
              <a:t>Clic para editar título</a:t>
            </a:r>
          </a:p>
        </p:txBody>
      </p:sp>
      <p:sp>
        <p:nvSpPr>
          <p:cNvPr id="3" name="Marcador de texto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4" name="Marcador de contenido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5" name="Marcador de texto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6" name="Marcador de contenido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7" name="Marcador de fecha 6"/>
          <p:cNvSpPr>
            <a:spLocks noGrp="1"/>
          </p:cNvSpPr>
          <p:nvPr>
            <p:ph type="dt" sz="half" idx="10"/>
          </p:nvPr>
        </p:nvSpPr>
        <p:spPr/>
        <p:txBody>
          <a:bodyPr/>
          <a:lstStyle/>
          <a:p>
            <a:fld id="{AE359BE3-079D-3545-9224-ADF2095FFD6C}" type="datetimeFigureOut">
              <a:rPr lang="es-ES_tradnl" smtClean="0"/>
              <a:pPr/>
              <a:t>12/07/2023</a:t>
            </a:fld>
            <a:endParaRPr lang="es-ES_tradnl"/>
          </a:p>
        </p:txBody>
      </p:sp>
      <p:sp>
        <p:nvSpPr>
          <p:cNvPr id="8" name="Marcador de pie de página 7"/>
          <p:cNvSpPr>
            <a:spLocks noGrp="1"/>
          </p:cNvSpPr>
          <p:nvPr>
            <p:ph type="ftr" sz="quarter" idx="11"/>
          </p:nvPr>
        </p:nvSpPr>
        <p:spPr/>
        <p:txBody>
          <a:bodyPr/>
          <a:lstStyle/>
          <a:p>
            <a:endParaRPr lang="es-ES_tradnl"/>
          </a:p>
        </p:txBody>
      </p:sp>
      <p:sp>
        <p:nvSpPr>
          <p:cNvPr id="9" name="Marcador de número de diapositiva 8"/>
          <p:cNvSpPr>
            <a:spLocks noGrp="1"/>
          </p:cNvSpPr>
          <p:nvPr>
            <p:ph type="sldNum" sz="quarter" idx="12"/>
          </p:nvPr>
        </p:nvSpPr>
        <p:spPr/>
        <p:txBody>
          <a:bodyPr/>
          <a:lstStyle/>
          <a:p>
            <a:fld id="{A62D0C4E-8466-CD44-A382-06D7BB2D6BE3}" type="slidenum">
              <a:rPr lang="es-ES_tradnl" smtClean="0"/>
              <a:pPr/>
              <a:t>‹Nº›</a:t>
            </a:fld>
            <a:endParaRPr lang="es-ES_trad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fecha 2"/>
          <p:cNvSpPr>
            <a:spLocks noGrp="1"/>
          </p:cNvSpPr>
          <p:nvPr>
            <p:ph type="dt" sz="half" idx="10"/>
          </p:nvPr>
        </p:nvSpPr>
        <p:spPr/>
        <p:txBody>
          <a:bodyPr/>
          <a:lstStyle/>
          <a:p>
            <a:fld id="{AE359BE3-079D-3545-9224-ADF2095FFD6C}" type="datetimeFigureOut">
              <a:rPr lang="es-ES_tradnl" smtClean="0"/>
              <a:pPr/>
              <a:t>12/07/2023</a:t>
            </a:fld>
            <a:endParaRPr lang="es-ES_tradnl"/>
          </a:p>
        </p:txBody>
      </p:sp>
      <p:sp>
        <p:nvSpPr>
          <p:cNvPr id="4" name="Marcador de pie de página 3"/>
          <p:cNvSpPr>
            <a:spLocks noGrp="1"/>
          </p:cNvSpPr>
          <p:nvPr>
            <p:ph type="ftr" sz="quarter" idx="11"/>
          </p:nvPr>
        </p:nvSpPr>
        <p:spPr/>
        <p:txBody>
          <a:bodyPr/>
          <a:lstStyle/>
          <a:p>
            <a:endParaRPr lang="es-ES_tradnl"/>
          </a:p>
        </p:txBody>
      </p:sp>
      <p:sp>
        <p:nvSpPr>
          <p:cNvPr id="5" name="Marcador de número de diapositiva 4"/>
          <p:cNvSpPr>
            <a:spLocks noGrp="1"/>
          </p:cNvSpPr>
          <p:nvPr>
            <p:ph type="sldNum" sz="quarter" idx="12"/>
          </p:nvPr>
        </p:nvSpPr>
        <p:spPr/>
        <p:txBody>
          <a:bodyPr/>
          <a:lstStyle/>
          <a:p>
            <a:fld id="{A62D0C4E-8466-CD44-A382-06D7BB2D6BE3}" type="slidenum">
              <a:rPr lang="es-ES_tradnl" smtClean="0"/>
              <a:pPr/>
              <a:t>‹Nº›</a:t>
            </a:fld>
            <a:endParaRPr lang="es-ES_trad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AE359BE3-079D-3545-9224-ADF2095FFD6C}" type="datetimeFigureOut">
              <a:rPr lang="es-ES_tradnl" smtClean="0"/>
              <a:pPr/>
              <a:t>12/07/2023</a:t>
            </a:fld>
            <a:endParaRPr lang="es-ES_tradnl"/>
          </a:p>
        </p:txBody>
      </p:sp>
      <p:sp>
        <p:nvSpPr>
          <p:cNvPr id="3" name="Marcador de pie de página 2"/>
          <p:cNvSpPr>
            <a:spLocks noGrp="1"/>
          </p:cNvSpPr>
          <p:nvPr>
            <p:ph type="ftr" sz="quarter" idx="11"/>
          </p:nvPr>
        </p:nvSpPr>
        <p:spPr/>
        <p:txBody>
          <a:bodyPr/>
          <a:lstStyle/>
          <a:p>
            <a:endParaRPr lang="es-ES_tradnl"/>
          </a:p>
        </p:txBody>
      </p:sp>
      <p:sp>
        <p:nvSpPr>
          <p:cNvPr id="4" name="Marcador de número de diapositiva 3"/>
          <p:cNvSpPr>
            <a:spLocks noGrp="1"/>
          </p:cNvSpPr>
          <p:nvPr>
            <p:ph type="sldNum" sz="quarter" idx="12"/>
          </p:nvPr>
        </p:nvSpPr>
        <p:spPr/>
        <p:txBody>
          <a:bodyPr/>
          <a:lstStyle/>
          <a:p>
            <a:fld id="{A62D0C4E-8466-CD44-A382-06D7BB2D6BE3}" type="slidenum">
              <a:rPr lang="es-ES_tradnl" smtClean="0"/>
              <a:pPr/>
              <a:t>‹Nº›</a:t>
            </a:fld>
            <a:endParaRPr lang="es-ES_trad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4405"/>
            <a:ext cx="2256235" cy="1678517"/>
          </a:xfrm>
        </p:spPr>
        <p:txBody>
          <a:bodyPr anchor="b"/>
          <a:lstStyle>
            <a:lvl1pPr algn="l">
              <a:defRPr sz="2000" b="1"/>
            </a:lvl1pPr>
          </a:lstStyle>
          <a:p>
            <a:r>
              <a:rPr lang="es-ES_tradnl"/>
              <a:t>Clic para editar título</a:t>
            </a:r>
          </a:p>
        </p:txBody>
      </p:sp>
      <p:sp>
        <p:nvSpPr>
          <p:cNvPr id="3" name="Marcador de contenido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texto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AE359BE3-079D-3545-9224-ADF2095FFD6C}" type="datetimeFigureOut">
              <a:rPr lang="es-ES_tradnl" smtClean="0"/>
              <a:pPr/>
              <a:t>12/07/2023</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A62D0C4E-8466-CD44-A382-06D7BB2D6BE3}" type="slidenum">
              <a:rPr lang="es-ES_tradnl" smtClean="0"/>
              <a:pPr/>
              <a:t>‹Nº›</a:t>
            </a:fld>
            <a:endParaRPr lang="es-ES_trad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344216" y="6934200"/>
            <a:ext cx="4114800" cy="818622"/>
          </a:xfrm>
        </p:spPr>
        <p:txBody>
          <a:bodyPr anchor="b"/>
          <a:lstStyle>
            <a:lvl1pPr algn="l">
              <a:defRPr sz="2000" b="1"/>
            </a:lvl1pPr>
          </a:lstStyle>
          <a:p>
            <a:r>
              <a:rPr lang="es-ES_tradnl"/>
              <a:t>Clic para editar título</a:t>
            </a:r>
          </a:p>
        </p:txBody>
      </p:sp>
      <p:sp>
        <p:nvSpPr>
          <p:cNvPr id="3" name="Marcador de posición de imagen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Marcador de texto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AE359BE3-079D-3545-9224-ADF2095FFD6C}" type="datetimeFigureOut">
              <a:rPr lang="es-ES_tradnl" smtClean="0"/>
              <a:pPr/>
              <a:t>12/07/2023</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A62D0C4E-8466-CD44-A382-06D7BB2D6BE3}" type="slidenum">
              <a:rPr lang="es-ES_tradnl" smtClean="0"/>
              <a:pPr/>
              <a:t>‹Nº›</a:t>
            </a:fld>
            <a:endParaRPr lang="es-ES_trad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a:t>Clic para editar título</a:t>
            </a:r>
            <a:endParaRPr lang="es-ES_tradnl"/>
          </a:p>
        </p:txBody>
      </p:sp>
      <p:sp>
        <p:nvSpPr>
          <p:cNvPr id="3" name="Marcador de texto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endParaRPr lang="es-ES_tradnl"/>
          </a:p>
        </p:txBody>
      </p:sp>
      <p:sp>
        <p:nvSpPr>
          <p:cNvPr id="4" name="Marcador de fecha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AE359BE3-079D-3545-9224-ADF2095FFD6C}" type="datetimeFigureOut">
              <a:rPr lang="es-ES_tradnl" smtClean="0"/>
              <a:pPr/>
              <a:t>12/07/2023</a:t>
            </a:fld>
            <a:endParaRPr lang="es-ES_tradnl"/>
          </a:p>
        </p:txBody>
      </p:sp>
      <p:sp>
        <p:nvSpPr>
          <p:cNvPr id="5" name="Marcador de pie de página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Marcador de número de diapositiva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A62D0C4E-8466-CD44-A382-06D7BB2D6BE3}" type="slidenum">
              <a:rPr lang="es-ES_tradnl" smtClean="0"/>
              <a:pPr/>
              <a:t>‹Nº›</a:t>
            </a:fld>
            <a:endParaRPr lang="es-ES_trad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_trad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mailto:vguillen@camaravalencia.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p:cNvSpPr txBox="1"/>
          <p:nvPr/>
        </p:nvSpPr>
        <p:spPr>
          <a:xfrm>
            <a:off x="304799" y="457200"/>
            <a:ext cx="2365263" cy="369332"/>
          </a:xfrm>
          <a:prstGeom prst="rect">
            <a:avLst/>
          </a:prstGeom>
          <a:noFill/>
        </p:spPr>
        <p:txBody>
          <a:bodyPr wrap="square" rtlCol="0">
            <a:spAutoFit/>
          </a:bodyPr>
          <a:lstStyle/>
          <a:p>
            <a:r>
              <a:rPr lang="es-ES_tradnl" b="1" dirty="0">
                <a:solidFill>
                  <a:schemeClr val="bg1">
                    <a:lumMod val="50000"/>
                  </a:schemeClr>
                </a:solidFill>
                <a:latin typeface="Calibri"/>
                <a:cs typeface="Calibri"/>
              </a:rPr>
              <a:t>Comercio</a:t>
            </a:r>
          </a:p>
        </p:txBody>
      </p:sp>
      <p:sp>
        <p:nvSpPr>
          <p:cNvPr id="7" name="CuadroTexto 6"/>
          <p:cNvSpPr txBox="1"/>
          <p:nvPr/>
        </p:nvSpPr>
        <p:spPr>
          <a:xfrm>
            <a:off x="3356992" y="457200"/>
            <a:ext cx="2808312" cy="369332"/>
          </a:xfrm>
          <a:prstGeom prst="rect">
            <a:avLst/>
          </a:prstGeom>
          <a:noFill/>
        </p:spPr>
        <p:txBody>
          <a:bodyPr wrap="square" rtlCol="0">
            <a:spAutoFit/>
          </a:bodyPr>
          <a:lstStyle/>
          <a:p>
            <a:r>
              <a:rPr lang="es-ES_tradnl" b="1" dirty="0">
                <a:solidFill>
                  <a:schemeClr val="bg1"/>
                </a:solidFill>
                <a:latin typeface="Calibri"/>
                <a:cs typeface="Calibri"/>
              </a:rPr>
              <a:t>WEBINAR</a:t>
            </a:r>
          </a:p>
        </p:txBody>
      </p:sp>
      <p:sp>
        <p:nvSpPr>
          <p:cNvPr id="8" name="CuadroTexto 7"/>
          <p:cNvSpPr txBox="1"/>
          <p:nvPr/>
        </p:nvSpPr>
        <p:spPr>
          <a:xfrm>
            <a:off x="340802" y="1387788"/>
            <a:ext cx="2836169" cy="738664"/>
          </a:xfrm>
          <a:prstGeom prst="rect">
            <a:avLst/>
          </a:prstGeom>
          <a:noFill/>
        </p:spPr>
        <p:txBody>
          <a:bodyPr wrap="square" rtlCol="0" anchor="t">
            <a:spAutoFit/>
          </a:bodyPr>
          <a:lstStyle/>
          <a:p>
            <a:r>
              <a:rPr lang="es-ES" sz="1400" b="1" dirty="0">
                <a:solidFill>
                  <a:schemeClr val="bg1"/>
                </a:solidFill>
              </a:rPr>
              <a:t>HERRAMIENTAS Y TÉCNICAS PARA PRODUCIR UN CONTENIDO QUE IMPACTE EN NUESTRAS RRSS </a:t>
            </a:r>
            <a:endParaRPr lang="es-ES_tradnl" sz="1400" b="1" dirty="0">
              <a:solidFill>
                <a:schemeClr val="bg1"/>
              </a:solidFill>
              <a:latin typeface="Calibri"/>
              <a:cs typeface="Calibri"/>
            </a:endParaRPr>
          </a:p>
        </p:txBody>
      </p:sp>
      <p:sp>
        <p:nvSpPr>
          <p:cNvPr id="10" name="CuadroTexto 9"/>
          <p:cNvSpPr txBox="1"/>
          <p:nvPr/>
        </p:nvSpPr>
        <p:spPr>
          <a:xfrm>
            <a:off x="304798" y="3440832"/>
            <a:ext cx="2992048" cy="3831818"/>
          </a:xfrm>
          <a:prstGeom prst="rect">
            <a:avLst/>
          </a:prstGeom>
          <a:noFill/>
        </p:spPr>
        <p:txBody>
          <a:bodyPr wrap="square" lIns="0" tIns="0" rIns="0" bIns="0" rtlCol="0" anchor="t">
            <a:spAutoFit/>
          </a:bodyPr>
          <a:lstStyle/>
          <a:p>
            <a:pPr>
              <a:spcBef>
                <a:spcPts val="600"/>
              </a:spcBef>
              <a:buSzPct val="100000"/>
              <a:buBlip>
                <a:blip r:embed="rId3"/>
              </a:buBlip>
            </a:pPr>
            <a:r>
              <a:rPr lang="es-ES_tradnl" sz="1000" b="1" dirty="0">
                <a:solidFill>
                  <a:schemeClr val="bg1">
                    <a:lumMod val="50000"/>
                  </a:schemeClr>
                </a:solidFill>
                <a:latin typeface="Calibri"/>
                <a:cs typeface="Calibri"/>
              </a:rPr>
              <a:t>  </a:t>
            </a:r>
            <a:br>
              <a:rPr lang="es-ES_tradnl" sz="1000" b="1" dirty="0">
                <a:solidFill>
                  <a:schemeClr val="bg1">
                    <a:lumMod val="50000"/>
                  </a:schemeClr>
                </a:solidFill>
                <a:latin typeface="Calibri"/>
                <a:cs typeface="Calibri"/>
              </a:rPr>
            </a:br>
            <a:r>
              <a:rPr lang="es-ES_tradnl" sz="1100" b="1" dirty="0">
                <a:solidFill>
                  <a:schemeClr val="tx1">
                    <a:lumMod val="75000"/>
                    <a:lumOff val="25000"/>
                  </a:schemeClr>
                </a:solidFill>
                <a:latin typeface="Calibri"/>
                <a:cs typeface="Calibri"/>
              </a:rPr>
              <a:t>FECHA</a:t>
            </a:r>
            <a:endParaRPr lang="es-ES_tradnl" sz="1100" dirty="0">
              <a:solidFill>
                <a:schemeClr val="tx1">
                  <a:lumMod val="75000"/>
                  <a:lumOff val="25000"/>
                </a:schemeClr>
              </a:solidFill>
              <a:latin typeface="Calibri"/>
              <a:cs typeface="Calibri"/>
            </a:endParaRPr>
          </a:p>
          <a:p>
            <a:pPr>
              <a:spcBef>
                <a:spcPts val="600"/>
              </a:spcBef>
              <a:buSzPct val="100000"/>
            </a:pPr>
            <a:r>
              <a:rPr lang="es-ES_tradnl" sz="900" dirty="0">
                <a:solidFill>
                  <a:schemeClr val="tx1">
                    <a:lumMod val="65000"/>
                    <a:lumOff val="35000"/>
                  </a:schemeClr>
                </a:solidFill>
                <a:latin typeface="Calibri"/>
                <a:cs typeface="Calibri"/>
              </a:rPr>
              <a:t>28/09 /2023 de 14:00 h. a 16:00 h.</a:t>
            </a:r>
          </a:p>
          <a:p>
            <a:pPr>
              <a:spcBef>
                <a:spcPts val="600"/>
              </a:spcBef>
              <a:buSzPct val="100000"/>
            </a:pPr>
            <a:endParaRPr lang="es-ES_tradnl" sz="900" dirty="0">
              <a:solidFill>
                <a:schemeClr val="tx1">
                  <a:lumMod val="65000"/>
                  <a:lumOff val="35000"/>
                </a:schemeClr>
              </a:solidFill>
              <a:latin typeface="Calibri"/>
              <a:cs typeface="Calibri"/>
            </a:endParaRPr>
          </a:p>
          <a:p>
            <a:pPr indent="-171450">
              <a:spcBef>
                <a:spcPts val="600"/>
              </a:spcBef>
              <a:buSzPct val="100000"/>
              <a:buBlip>
                <a:blip r:embed="rId3"/>
              </a:buBlip>
            </a:pPr>
            <a:br>
              <a:rPr lang="es-ES_tradnl" sz="1100" dirty="0">
                <a:solidFill>
                  <a:schemeClr val="bg1">
                    <a:lumMod val="65000"/>
                  </a:schemeClr>
                </a:solidFill>
                <a:cs typeface="Calibri"/>
              </a:rPr>
            </a:br>
            <a:r>
              <a:rPr lang="es-ES_tradnl" sz="1100" b="1" dirty="0">
                <a:solidFill>
                  <a:schemeClr val="tx1">
                    <a:lumMod val="75000"/>
                    <a:lumOff val="25000"/>
                  </a:schemeClr>
                </a:solidFill>
                <a:latin typeface="Calibri"/>
                <a:cs typeface="Calibri"/>
              </a:rPr>
              <a:t>DIRIGIDO</a:t>
            </a:r>
          </a:p>
          <a:p>
            <a:pPr>
              <a:spcBef>
                <a:spcPts val="600"/>
              </a:spcBef>
              <a:buSzPct val="100000"/>
            </a:pPr>
            <a:r>
              <a:rPr lang="es-ES" sz="900" dirty="0">
                <a:solidFill>
                  <a:schemeClr val="tx1">
                    <a:lumMod val="65000"/>
                    <a:lumOff val="35000"/>
                  </a:schemeClr>
                </a:solidFill>
                <a:cs typeface="Calibri"/>
              </a:rPr>
              <a:t>Empresarios y trabajadores del sector comercio.</a:t>
            </a:r>
          </a:p>
          <a:p>
            <a:pPr>
              <a:spcBef>
                <a:spcPts val="600"/>
              </a:spcBef>
              <a:buSzPct val="100000"/>
            </a:pPr>
            <a:endParaRPr lang="es-ES" sz="900" dirty="0">
              <a:solidFill>
                <a:schemeClr val="tx1">
                  <a:lumMod val="65000"/>
                  <a:lumOff val="35000"/>
                </a:schemeClr>
              </a:solidFill>
              <a:cs typeface="Calibri"/>
            </a:endParaRPr>
          </a:p>
          <a:p>
            <a:pPr indent="-171450">
              <a:spcBef>
                <a:spcPts val="600"/>
              </a:spcBef>
              <a:buSzPct val="100000"/>
              <a:buBlip>
                <a:blip r:embed="rId3"/>
              </a:buBlip>
            </a:pPr>
            <a:br>
              <a:rPr lang="es-ES_tradnl" sz="1100" dirty="0">
                <a:solidFill>
                  <a:schemeClr val="bg1">
                    <a:lumMod val="65000"/>
                  </a:schemeClr>
                </a:solidFill>
                <a:latin typeface="Calibri"/>
                <a:cs typeface="Calibri"/>
              </a:rPr>
            </a:br>
            <a:r>
              <a:rPr lang="es-ES_tradnl" sz="1100" b="1" dirty="0">
                <a:solidFill>
                  <a:schemeClr val="tx1">
                    <a:lumMod val="75000"/>
                    <a:lumOff val="25000"/>
                  </a:schemeClr>
                </a:solidFill>
                <a:latin typeface="Calibri"/>
                <a:cs typeface="Calibri"/>
              </a:rPr>
              <a:t>OBJETIVO</a:t>
            </a:r>
          </a:p>
          <a:p>
            <a:pPr fontAlgn="base"/>
            <a:endParaRPr lang="es-ES" sz="900" dirty="0"/>
          </a:p>
          <a:p>
            <a:pPr algn="just" fontAlgn="base"/>
            <a:r>
              <a:rPr lang="es-ES" sz="900" dirty="0"/>
              <a:t>En las redes sociales el contenido es el rey. Si quieres aumentar el alcance orgánico de tus publicaciones tendrás que crear contenidos de valor atractivos de forma continua. En este taller veremos las mejores herramientas para crear contenidos que funcionan.</a:t>
            </a:r>
          </a:p>
          <a:p>
            <a:pPr algn="just" fontAlgn="base"/>
            <a:endParaRPr lang="es-ES" sz="900" dirty="0"/>
          </a:p>
          <a:p>
            <a:pPr indent="-171450">
              <a:spcBef>
                <a:spcPts val="600"/>
              </a:spcBef>
              <a:buSzPct val="100000"/>
              <a:buBlip>
                <a:blip r:embed="rId3"/>
              </a:buBlip>
            </a:pPr>
            <a:br>
              <a:rPr lang="es-ES_tradnl" sz="1100" dirty="0">
                <a:solidFill>
                  <a:schemeClr val="bg1">
                    <a:lumMod val="65000"/>
                  </a:schemeClr>
                </a:solidFill>
                <a:cs typeface="Calibri"/>
              </a:rPr>
            </a:br>
            <a:r>
              <a:rPr lang="es-ES_tradnl" sz="1100" b="1" dirty="0">
                <a:solidFill>
                  <a:schemeClr val="tx1">
                    <a:lumMod val="75000"/>
                    <a:lumOff val="25000"/>
                  </a:schemeClr>
                </a:solidFill>
                <a:cs typeface="Calibri"/>
              </a:rPr>
              <a:t>LUGAR</a:t>
            </a:r>
          </a:p>
          <a:p>
            <a:pPr lvl="0">
              <a:spcBef>
                <a:spcPts val="600"/>
              </a:spcBef>
              <a:buSzPct val="100000"/>
              <a:defRPr/>
            </a:pPr>
            <a:r>
              <a:rPr lang="es-ES" sz="900" dirty="0">
                <a:solidFill>
                  <a:srgbClr val="000000"/>
                </a:solidFill>
                <a:latin typeface="Calibri" panose="020F0502020204030204" pitchFamily="34" charset="0"/>
              </a:rPr>
              <a:t>Cámara Valencia. Sesión Online</a:t>
            </a:r>
            <a:endParaRPr lang="es-ES" sz="900" dirty="0">
              <a:solidFill>
                <a:schemeClr val="tx1">
                  <a:lumMod val="65000"/>
                  <a:lumOff val="35000"/>
                </a:schemeClr>
              </a:solidFill>
              <a:cs typeface="Calibri"/>
            </a:endParaRPr>
          </a:p>
          <a:p>
            <a:pPr algn="just">
              <a:spcBef>
                <a:spcPts val="600"/>
              </a:spcBef>
              <a:buSzPct val="100000"/>
            </a:pPr>
            <a:endParaRPr lang="es-ES" sz="900" dirty="0">
              <a:solidFill>
                <a:schemeClr val="tx1">
                  <a:lumMod val="65000"/>
                  <a:lumOff val="35000"/>
                </a:schemeClr>
              </a:solidFill>
              <a:cs typeface="Calibri"/>
            </a:endParaRPr>
          </a:p>
        </p:txBody>
      </p:sp>
      <p:sp>
        <p:nvSpPr>
          <p:cNvPr id="16" name="CuadroTexto 15"/>
          <p:cNvSpPr txBox="1"/>
          <p:nvPr/>
        </p:nvSpPr>
        <p:spPr>
          <a:xfrm>
            <a:off x="3517168" y="3446264"/>
            <a:ext cx="3115370" cy="7250703"/>
          </a:xfrm>
          <a:prstGeom prst="rect">
            <a:avLst/>
          </a:prstGeom>
          <a:noFill/>
        </p:spPr>
        <p:txBody>
          <a:bodyPr wrap="square" lIns="0" tIns="0" rIns="0" bIns="0" rtlCol="0" anchor="t">
            <a:spAutoFit/>
          </a:bodyPr>
          <a:lstStyle/>
          <a:p>
            <a:pPr>
              <a:spcBef>
                <a:spcPts val="600"/>
              </a:spcBef>
              <a:buSzPct val="100000"/>
              <a:buBlip>
                <a:blip r:embed="rId3"/>
              </a:buBlip>
            </a:pPr>
            <a:r>
              <a:rPr lang="es-ES_tradnl" sz="1000" b="1" dirty="0">
                <a:solidFill>
                  <a:schemeClr val="bg1">
                    <a:lumMod val="50000"/>
                  </a:schemeClr>
                </a:solidFill>
                <a:latin typeface="Calibri"/>
                <a:cs typeface="Calibri"/>
              </a:rPr>
              <a:t>  </a:t>
            </a:r>
            <a:br>
              <a:rPr lang="es-ES_tradnl" sz="1000" b="1" dirty="0">
                <a:solidFill>
                  <a:schemeClr val="bg1">
                    <a:lumMod val="50000"/>
                  </a:schemeClr>
                </a:solidFill>
                <a:latin typeface="Calibri"/>
                <a:cs typeface="Calibri"/>
              </a:rPr>
            </a:br>
            <a:r>
              <a:rPr lang="es-ES_tradnl" sz="1100" b="1" dirty="0">
                <a:solidFill>
                  <a:schemeClr val="tx1">
                    <a:lumMod val="75000"/>
                    <a:lumOff val="25000"/>
                  </a:schemeClr>
                </a:solidFill>
                <a:latin typeface="Calibri"/>
                <a:cs typeface="Calibri"/>
              </a:rPr>
              <a:t>PROGRAMA</a:t>
            </a:r>
          </a:p>
          <a:p>
            <a:pPr fontAlgn="base"/>
            <a:endParaRPr lang="es-ES" sz="900" dirty="0">
              <a:solidFill>
                <a:srgbClr val="000000"/>
              </a:solidFill>
              <a:latin typeface="Calibri" panose="020F0502020204030204" pitchFamily="34" charset="0"/>
            </a:endParaRPr>
          </a:p>
          <a:p>
            <a:pPr fontAlgn="base"/>
            <a:endParaRPr lang="es-ES" sz="900" dirty="0">
              <a:solidFill>
                <a:srgbClr val="000000"/>
              </a:solidFill>
              <a:latin typeface="Calibri" panose="020F0502020204030204" pitchFamily="34" charset="0"/>
            </a:endParaRPr>
          </a:p>
          <a:p>
            <a:pPr fontAlgn="base"/>
            <a:r>
              <a:rPr lang="es-ES" sz="900" dirty="0">
                <a:solidFill>
                  <a:srgbClr val="000000"/>
                </a:solidFill>
                <a:latin typeface="Calibri" panose="020F0502020204030204" pitchFamily="34" charset="0"/>
              </a:rPr>
              <a:t>14:00 h.	 BIENVENIDA.</a:t>
            </a:r>
          </a:p>
          <a:p>
            <a:pPr fontAlgn="base"/>
            <a:endParaRPr lang="es-ES" sz="900" dirty="0">
              <a:solidFill>
                <a:srgbClr val="000000"/>
              </a:solidFill>
              <a:latin typeface="Calibri" panose="020F0502020204030204" pitchFamily="34" charset="0"/>
            </a:endParaRPr>
          </a:p>
          <a:p>
            <a:pPr fontAlgn="base"/>
            <a:r>
              <a:rPr lang="es-ES" sz="900" dirty="0">
                <a:solidFill>
                  <a:srgbClr val="000000"/>
                </a:solidFill>
                <a:latin typeface="Calibri" panose="020F0502020204030204" pitchFamily="34" charset="0"/>
              </a:rPr>
              <a:t>	</a:t>
            </a:r>
          </a:p>
          <a:p>
            <a:pPr fontAlgn="base"/>
            <a:r>
              <a:rPr lang="es-ES" sz="900" dirty="0">
                <a:solidFill>
                  <a:srgbClr val="000000"/>
                </a:solidFill>
                <a:latin typeface="Calibri" panose="020F0502020204030204" pitchFamily="34" charset="0"/>
              </a:rPr>
              <a:t>14:05 h. </a:t>
            </a:r>
            <a:r>
              <a:rPr lang="es-ES" sz="900" b="1" dirty="0">
                <a:solidFill>
                  <a:srgbClr val="000000"/>
                </a:solidFill>
                <a:latin typeface="Calibri" panose="020F0502020204030204" pitchFamily="34" charset="0"/>
              </a:rPr>
              <a:t>	</a:t>
            </a:r>
            <a:r>
              <a:rPr lang="es-ES" sz="900" dirty="0">
                <a:solidFill>
                  <a:srgbClr val="000000"/>
                </a:solidFill>
                <a:latin typeface="Calibri" panose="020F0502020204030204" pitchFamily="34" charset="0"/>
              </a:rPr>
              <a:t>HERRAMIENTAS Y TÉCNICAS PARA PRODUCIR UN 	CONTENIDO QUE IMPACTE EN NUESTRAS RRSS </a:t>
            </a:r>
          </a:p>
          <a:p>
            <a:pPr fontAlgn="base"/>
            <a:br>
              <a:rPr lang="es-ES" sz="900" dirty="0">
                <a:solidFill>
                  <a:srgbClr val="000000"/>
                </a:solidFill>
                <a:latin typeface="Calibri" panose="020F0502020204030204" pitchFamily="34" charset="0"/>
              </a:rPr>
            </a:br>
            <a:r>
              <a:rPr lang="es-ES" sz="900" dirty="0">
                <a:solidFill>
                  <a:srgbClr val="000000"/>
                </a:solidFill>
                <a:latin typeface="Calibri" panose="020F0502020204030204" pitchFamily="34" charset="0"/>
              </a:rPr>
              <a:t>	Mª José Machado/ Consultora y docente de Marketing 	Digital e </a:t>
            </a:r>
            <a:r>
              <a:rPr lang="es-ES" sz="900" dirty="0" err="1">
                <a:solidFill>
                  <a:srgbClr val="000000"/>
                </a:solidFill>
                <a:latin typeface="Calibri" panose="020F0502020204030204" pitchFamily="34" charset="0"/>
              </a:rPr>
              <a:t>Ecommerce</a:t>
            </a:r>
            <a:r>
              <a:rPr lang="es-ES" sz="900" dirty="0">
                <a:solidFill>
                  <a:srgbClr val="000000"/>
                </a:solidFill>
                <a:latin typeface="Calibri" panose="020F0502020204030204" pitchFamily="34" charset="0"/>
              </a:rPr>
              <a:t> /Coto Consulting</a:t>
            </a:r>
          </a:p>
          <a:p>
            <a:pPr fontAlgn="base"/>
            <a:endParaRPr lang="es-ES" sz="900" dirty="0">
              <a:solidFill>
                <a:srgbClr val="000000"/>
              </a:solidFill>
              <a:latin typeface="Calibri" panose="020F0502020204030204" pitchFamily="34" charset="0"/>
            </a:endParaRPr>
          </a:p>
          <a:p>
            <a:pPr marL="450850" algn="just" fontAlgn="base"/>
            <a:r>
              <a:rPr lang="es-ES" sz="900" dirty="0"/>
              <a:t>Contenido:</a:t>
            </a:r>
          </a:p>
          <a:p>
            <a:pPr marL="450850" algn="just" fontAlgn="base"/>
            <a:endParaRPr lang="es-ES" sz="900" dirty="0"/>
          </a:p>
          <a:p>
            <a:pPr marL="450850" algn="just" fontAlgn="base">
              <a:buFont typeface="Arial" panose="020B0604020202020204" pitchFamily="34" charset="0"/>
              <a:buChar char="•"/>
            </a:pPr>
            <a:r>
              <a:rPr lang="es-ES" sz="900" dirty="0"/>
              <a:t>Herramientas para programar contenidos</a:t>
            </a:r>
          </a:p>
          <a:p>
            <a:pPr marL="450850" algn="just" fontAlgn="base">
              <a:buFont typeface="Arial" panose="020B0604020202020204" pitchFamily="34" charset="0"/>
              <a:buChar char="•"/>
            </a:pPr>
            <a:r>
              <a:rPr lang="es-ES" sz="900" dirty="0"/>
              <a:t>Herramientas de analítica</a:t>
            </a:r>
          </a:p>
          <a:p>
            <a:pPr marL="450850" algn="just" fontAlgn="base">
              <a:buFont typeface="Arial" panose="020B0604020202020204" pitchFamily="34" charset="0"/>
              <a:buChar char="•"/>
            </a:pPr>
            <a:r>
              <a:rPr lang="es-ES" sz="900" dirty="0"/>
              <a:t>Herramientas de diseño</a:t>
            </a:r>
          </a:p>
          <a:p>
            <a:pPr marL="450850" algn="just" fontAlgn="base">
              <a:buFont typeface="Arial" panose="020B0604020202020204" pitchFamily="34" charset="0"/>
              <a:buChar char="•"/>
            </a:pPr>
            <a:r>
              <a:rPr lang="es-ES" sz="900" dirty="0"/>
              <a:t>Herramientas de edición de vídeo</a:t>
            </a:r>
          </a:p>
          <a:p>
            <a:pPr marL="450850" algn="just" fontAlgn="base">
              <a:buFont typeface="Arial" panose="020B0604020202020204" pitchFamily="34" charset="0"/>
              <a:buChar char="•"/>
            </a:pPr>
            <a:r>
              <a:rPr lang="es-ES" sz="900" dirty="0"/>
              <a:t>Herramientas de edición fotográfica</a:t>
            </a:r>
          </a:p>
          <a:p>
            <a:pPr marL="450850" algn="just" fontAlgn="base">
              <a:buFont typeface="Arial" panose="020B0604020202020204" pitchFamily="34" charset="0"/>
              <a:buChar char="•"/>
            </a:pPr>
            <a:r>
              <a:rPr lang="es-ES" sz="900" dirty="0"/>
              <a:t>Bancos gratuitos de música, imágenes y vídeo. </a:t>
            </a:r>
          </a:p>
          <a:p>
            <a:pPr fontAlgn="base"/>
            <a:endParaRPr lang="es-ES" sz="900" dirty="0">
              <a:solidFill>
                <a:srgbClr val="000000"/>
              </a:solidFill>
              <a:latin typeface="Calibri" panose="020F0502020204030204" pitchFamily="34" charset="0"/>
            </a:endParaRPr>
          </a:p>
          <a:p>
            <a:pPr fontAlgn="base"/>
            <a:endParaRPr lang="es-ES" sz="900" dirty="0">
              <a:solidFill>
                <a:srgbClr val="000000"/>
              </a:solidFill>
              <a:latin typeface="Calibri" panose="020F0502020204030204" pitchFamily="34" charset="0"/>
            </a:endParaRPr>
          </a:p>
          <a:p>
            <a:pPr fontAlgn="base"/>
            <a:br>
              <a:rPr lang="es-ES" sz="900" dirty="0">
                <a:solidFill>
                  <a:srgbClr val="000000"/>
                </a:solidFill>
                <a:latin typeface="Calibri" panose="020F0502020204030204" pitchFamily="34" charset="0"/>
              </a:rPr>
            </a:br>
            <a:endParaRPr lang="es-ES" sz="900" dirty="0">
              <a:solidFill>
                <a:srgbClr val="000000"/>
              </a:solidFill>
              <a:latin typeface="Calibri" panose="020F0502020204030204" pitchFamily="34" charset="0"/>
            </a:endParaRPr>
          </a:p>
          <a:p>
            <a:pPr fontAlgn="base"/>
            <a:r>
              <a:rPr lang="es-ES" sz="900" dirty="0">
                <a:solidFill>
                  <a:srgbClr val="000000"/>
                </a:solidFill>
                <a:latin typeface="Calibri" panose="020F0502020204030204" pitchFamily="34" charset="0"/>
              </a:rPr>
              <a:t>15:45 h 	COLOQUIO, PREGUNTAS Y CLAUSURA.</a:t>
            </a:r>
          </a:p>
          <a:p>
            <a:pPr indent="-447675" algn="just">
              <a:spcBef>
                <a:spcPts val="600"/>
              </a:spcBef>
              <a:buSzPct val="100000"/>
            </a:pPr>
            <a:r>
              <a:rPr lang="es-ES" sz="900" dirty="0">
                <a:solidFill>
                  <a:schemeClr val="tx1">
                    <a:lumMod val="65000"/>
                    <a:lumOff val="35000"/>
                  </a:schemeClr>
                </a:solidFill>
                <a:cs typeface="Calibri"/>
              </a:rPr>
              <a:t>  </a:t>
            </a:r>
          </a:p>
          <a:p>
            <a:pPr marL="447675" algn="just">
              <a:spcBef>
                <a:spcPts val="600"/>
              </a:spcBef>
              <a:buSzPct val="100000"/>
            </a:pPr>
            <a:r>
              <a:rPr lang="es-ES" sz="900" dirty="0">
                <a:cs typeface="Calibri"/>
              </a:rPr>
              <a:t>Modera: Dª. </a:t>
            </a:r>
            <a:r>
              <a:rPr lang="es-ES" sz="900" dirty="0" err="1">
                <a:cs typeface="Calibri"/>
              </a:rPr>
              <a:t>Mª</a:t>
            </a:r>
            <a:r>
              <a:rPr lang="es-ES" sz="900" dirty="0">
                <a:cs typeface="Calibri"/>
              </a:rPr>
              <a:t> Victoria Guillén/Técnico/Cámara Valencia.</a:t>
            </a:r>
          </a:p>
          <a:p>
            <a:pPr marL="447675" algn="just">
              <a:spcBef>
                <a:spcPts val="600"/>
              </a:spcBef>
              <a:buSzPct val="100000"/>
            </a:pPr>
            <a:r>
              <a:rPr lang="es-ES" sz="900" dirty="0">
                <a:cs typeface="Calibri"/>
              </a:rPr>
              <a:t>Contacto: </a:t>
            </a:r>
            <a:r>
              <a:rPr lang="es-ES" sz="900" dirty="0">
                <a:cs typeface="Calibri"/>
                <a:hlinkClick r:id="rId4"/>
              </a:rPr>
              <a:t>vguillen@camaravalencia.com</a:t>
            </a:r>
            <a:endParaRPr lang="es-ES" sz="900" dirty="0">
              <a:cs typeface="Calibri"/>
            </a:endParaRPr>
          </a:p>
          <a:p>
            <a:pPr indent="-447675" algn="just">
              <a:spcBef>
                <a:spcPts val="600"/>
              </a:spcBef>
              <a:buSzPct val="100000"/>
            </a:pPr>
            <a:endParaRPr lang="es-ES" sz="900" dirty="0">
              <a:cs typeface="Calibri"/>
            </a:endParaRPr>
          </a:p>
          <a:p>
            <a:pPr algn="just">
              <a:spcBef>
                <a:spcPts val="50"/>
              </a:spcBef>
              <a:buSzPct val="100000"/>
            </a:pPr>
            <a:endParaRPr lang="es-ES_tradnl" sz="900" dirty="0">
              <a:cs typeface="Calibri"/>
            </a:endParaRPr>
          </a:p>
          <a:p>
            <a:pPr algn="just">
              <a:spcBef>
                <a:spcPts val="50"/>
              </a:spcBef>
              <a:buSzPct val="100000"/>
            </a:pPr>
            <a:endParaRPr lang="es-ES_tradnl" sz="900" dirty="0">
              <a:solidFill>
                <a:schemeClr val="tx1">
                  <a:lumMod val="65000"/>
                  <a:lumOff val="35000"/>
                </a:schemeClr>
              </a:solidFill>
              <a:cs typeface="Calibri"/>
            </a:endParaRPr>
          </a:p>
          <a:p>
            <a:pPr lvl="0" indent="-171450">
              <a:spcBef>
                <a:spcPts val="600"/>
              </a:spcBef>
              <a:buSzPct val="100000"/>
              <a:buBlip>
                <a:blip r:embed="rId3"/>
              </a:buBlip>
            </a:pPr>
            <a:r>
              <a:rPr lang="es-ES_tradnl" sz="1050" b="1" dirty="0">
                <a:solidFill>
                  <a:schemeClr val="bg1">
                    <a:lumMod val="50000"/>
                  </a:schemeClr>
                </a:solidFill>
                <a:cs typeface="Calibri"/>
              </a:rPr>
              <a:t> </a:t>
            </a:r>
            <a:br>
              <a:rPr lang="es-ES_tradnl" sz="1000" b="1" dirty="0">
                <a:solidFill>
                  <a:srgbClr val="7F7F7F"/>
                </a:solidFill>
                <a:cs typeface="Calibri"/>
              </a:rPr>
            </a:br>
            <a:r>
              <a:rPr lang="es-ES_tradnl" sz="1100" b="1" dirty="0">
                <a:solidFill>
                  <a:schemeClr val="tx1">
                    <a:lumMod val="75000"/>
                    <a:lumOff val="25000"/>
                  </a:schemeClr>
                </a:solidFill>
                <a:latin typeface="Calibri"/>
                <a:cs typeface="Calibri"/>
              </a:rPr>
              <a:t>COLABORA		</a:t>
            </a:r>
            <a:endParaRPr lang="es-ES_tradnl" sz="900" dirty="0">
              <a:solidFill>
                <a:schemeClr val="tx1">
                  <a:lumMod val="65000"/>
                  <a:lumOff val="35000"/>
                </a:schemeClr>
              </a:solidFill>
              <a:cs typeface="Calibri"/>
            </a:endParaRPr>
          </a:p>
          <a:p>
            <a:pPr algn="just">
              <a:spcBef>
                <a:spcPts val="600"/>
              </a:spcBef>
              <a:buSzPct val="100000"/>
            </a:pPr>
            <a:endParaRPr lang="es-ES" sz="600" dirty="0">
              <a:solidFill>
                <a:schemeClr val="tx1">
                  <a:lumMod val="65000"/>
                  <a:lumOff val="35000"/>
                </a:schemeClr>
              </a:solidFill>
              <a:cs typeface="Calibri"/>
            </a:endParaRPr>
          </a:p>
          <a:p>
            <a:pPr algn="just">
              <a:spcBef>
                <a:spcPts val="600"/>
              </a:spcBef>
              <a:buSzPct val="100000"/>
            </a:pPr>
            <a:endParaRPr lang="es-ES" sz="600" dirty="0">
              <a:solidFill>
                <a:schemeClr val="tx1">
                  <a:lumMod val="65000"/>
                  <a:lumOff val="35000"/>
                </a:schemeClr>
              </a:solidFill>
              <a:cs typeface="Calibri"/>
            </a:endParaRPr>
          </a:p>
          <a:p>
            <a:pPr algn="just">
              <a:spcBef>
                <a:spcPts val="600"/>
              </a:spcBef>
              <a:buSzPct val="100000"/>
            </a:pPr>
            <a:endParaRPr lang="es-ES" sz="600" dirty="0">
              <a:solidFill>
                <a:schemeClr val="tx1">
                  <a:lumMod val="65000"/>
                  <a:lumOff val="35000"/>
                </a:schemeClr>
              </a:solidFill>
              <a:cs typeface="Calibri"/>
            </a:endParaRPr>
          </a:p>
          <a:p>
            <a:pPr algn="just">
              <a:spcBef>
                <a:spcPts val="600"/>
              </a:spcBef>
              <a:buSzPct val="100000"/>
            </a:pPr>
            <a:endParaRPr lang="es-ES" sz="600" dirty="0">
              <a:solidFill>
                <a:schemeClr val="tx1">
                  <a:lumMod val="65000"/>
                  <a:lumOff val="35000"/>
                </a:schemeClr>
              </a:solidFill>
              <a:cs typeface="Calibri"/>
            </a:endParaRPr>
          </a:p>
          <a:p>
            <a:pPr algn="just">
              <a:spcBef>
                <a:spcPts val="600"/>
              </a:spcBef>
              <a:buSzPct val="100000"/>
            </a:pPr>
            <a:endParaRPr lang="es-ES" sz="600" dirty="0">
              <a:solidFill>
                <a:schemeClr val="tx1">
                  <a:lumMod val="65000"/>
                  <a:lumOff val="35000"/>
                </a:schemeClr>
              </a:solidFill>
              <a:cs typeface="Calibri"/>
            </a:endParaRPr>
          </a:p>
          <a:p>
            <a:pPr algn="just">
              <a:spcBef>
                <a:spcPts val="600"/>
              </a:spcBef>
              <a:buSzPct val="100000"/>
            </a:pPr>
            <a:endParaRPr lang="es-ES" sz="600" dirty="0">
              <a:solidFill>
                <a:schemeClr val="tx1">
                  <a:lumMod val="65000"/>
                  <a:lumOff val="35000"/>
                </a:schemeClr>
              </a:solidFill>
              <a:cs typeface="Calibri"/>
            </a:endParaRPr>
          </a:p>
          <a:p>
            <a:pPr algn="just">
              <a:spcBef>
                <a:spcPts val="600"/>
              </a:spcBef>
              <a:buSzPct val="100000"/>
            </a:pPr>
            <a:endParaRPr lang="es-ES" sz="800" dirty="0">
              <a:solidFill>
                <a:schemeClr val="tx1">
                  <a:lumMod val="65000"/>
                  <a:lumOff val="35000"/>
                </a:schemeClr>
              </a:solidFill>
              <a:cs typeface="Calibri"/>
            </a:endParaRPr>
          </a:p>
          <a:p>
            <a:pPr algn="just">
              <a:spcBef>
                <a:spcPts val="600"/>
              </a:spcBef>
              <a:buSzPct val="100000"/>
            </a:pPr>
            <a:endParaRPr lang="es-ES" sz="200" dirty="0">
              <a:solidFill>
                <a:schemeClr val="tx1">
                  <a:lumMod val="65000"/>
                  <a:lumOff val="35000"/>
                </a:schemeClr>
              </a:solidFill>
              <a:cs typeface="Calibri"/>
            </a:endParaRPr>
          </a:p>
          <a:p>
            <a:r>
              <a:rPr lang="es-ES_tradnl" sz="900" dirty="0">
                <a:solidFill>
                  <a:schemeClr val="tx1">
                    <a:lumMod val="65000"/>
                    <a:lumOff val="35000"/>
                  </a:schemeClr>
                </a:solidFill>
                <a:cs typeface="Calibri"/>
              </a:rPr>
              <a:t>	</a:t>
            </a:r>
            <a:endParaRPr lang="es-ES_tradnl" sz="900" dirty="0">
              <a:solidFill>
                <a:schemeClr val="bg1">
                  <a:lumMod val="75000"/>
                </a:schemeClr>
              </a:solidFill>
              <a:cs typeface="Calibri"/>
            </a:endParaRPr>
          </a:p>
          <a:p>
            <a:pPr>
              <a:spcBef>
                <a:spcPts val="600"/>
              </a:spcBef>
              <a:buSzPct val="100000"/>
            </a:pPr>
            <a:endParaRPr lang="es-ES_tradnl" sz="900" dirty="0">
              <a:solidFill>
                <a:schemeClr val="tx1">
                  <a:lumMod val="65000"/>
                  <a:lumOff val="35000"/>
                </a:schemeClr>
              </a:solidFill>
              <a:cs typeface="Calibri"/>
            </a:endParaRPr>
          </a:p>
          <a:p>
            <a:pPr>
              <a:spcBef>
                <a:spcPts val="600"/>
              </a:spcBef>
              <a:buSzPct val="100000"/>
            </a:pPr>
            <a:endParaRPr lang="es-ES_tradnl" sz="900" dirty="0">
              <a:solidFill>
                <a:schemeClr val="tx1">
                  <a:lumMod val="65000"/>
                  <a:lumOff val="35000"/>
                </a:schemeClr>
              </a:solidFill>
              <a:cs typeface="Calibri"/>
            </a:endParaRPr>
          </a:p>
        </p:txBody>
      </p:sp>
      <p:sp>
        <p:nvSpPr>
          <p:cNvPr id="17" name="CuadroTexto 16"/>
          <p:cNvSpPr txBox="1"/>
          <p:nvPr/>
        </p:nvSpPr>
        <p:spPr>
          <a:xfrm>
            <a:off x="4953000" y="8873951"/>
            <a:ext cx="1688666" cy="584775"/>
          </a:xfrm>
          <a:prstGeom prst="rect">
            <a:avLst/>
          </a:prstGeom>
          <a:noFill/>
        </p:spPr>
        <p:txBody>
          <a:bodyPr wrap="square" rtlCol="0">
            <a:spAutoFit/>
          </a:bodyPr>
          <a:lstStyle/>
          <a:p>
            <a:r>
              <a:rPr lang="es-ES_tradnl" sz="800" dirty="0">
                <a:solidFill>
                  <a:schemeClr val="bg1">
                    <a:lumMod val="50000"/>
                  </a:schemeClr>
                </a:solidFill>
                <a:latin typeface="Calibri"/>
                <a:cs typeface="Calibri"/>
              </a:rPr>
              <a:t>Poeta Querol, 15 · 46002 Valencia </a:t>
            </a:r>
          </a:p>
          <a:p>
            <a:r>
              <a:rPr lang="es-ES_tradnl" sz="800" dirty="0">
                <a:solidFill>
                  <a:schemeClr val="bg1">
                    <a:lumMod val="50000"/>
                  </a:schemeClr>
                </a:solidFill>
                <a:latin typeface="Calibri"/>
                <a:cs typeface="Calibri"/>
              </a:rPr>
              <a:t>T 963 103 900 / F 963 531 742</a:t>
            </a:r>
          </a:p>
          <a:p>
            <a:r>
              <a:rPr lang="es-ES_tradnl" sz="800" dirty="0">
                <a:solidFill>
                  <a:schemeClr val="bg1">
                    <a:lumMod val="50000"/>
                  </a:schemeClr>
                </a:solidFill>
                <a:latin typeface="Calibri"/>
                <a:cs typeface="Calibri"/>
              </a:rPr>
              <a:t>cinterior@camaravalencia.com</a:t>
            </a:r>
          </a:p>
          <a:p>
            <a:r>
              <a:rPr lang="es-ES_tradnl" sz="800" dirty="0">
                <a:solidFill>
                  <a:schemeClr val="bg1">
                    <a:lumMod val="50000"/>
                  </a:schemeClr>
                </a:solidFill>
                <a:latin typeface="Calibri"/>
                <a:cs typeface="Calibri"/>
              </a:rPr>
              <a:t>www.camaravalencia.com</a:t>
            </a:r>
          </a:p>
        </p:txBody>
      </p:sp>
      <p:sp>
        <p:nvSpPr>
          <p:cNvPr id="11" name="CuadroTexto 7"/>
          <p:cNvSpPr txBox="1"/>
          <p:nvPr/>
        </p:nvSpPr>
        <p:spPr>
          <a:xfrm>
            <a:off x="304798" y="2648744"/>
            <a:ext cx="2908178" cy="230832"/>
          </a:xfrm>
          <a:prstGeom prst="rect">
            <a:avLst/>
          </a:prstGeom>
          <a:noFill/>
        </p:spPr>
        <p:txBody>
          <a:bodyPr wrap="square" rtlCol="0" anchor="t">
            <a:spAutoFit/>
          </a:bodyPr>
          <a:lstStyle/>
          <a:p>
            <a:r>
              <a:rPr lang="es-ES_tradnl" sz="900" b="1" dirty="0">
                <a:solidFill>
                  <a:schemeClr val="bg1"/>
                </a:solidFill>
                <a:latin typeface="Calibri"/>
                <a:cs typeface="Calibri"/>
              </a:rPr>
              <a:t>Plan de Innovación y Sostenibilidad Comercial 2023</a:t>
            </a:r>
          </a:p>
        </p:txBody>
      </p:sp>
      <p:sp>
        <p:nvSpPr>
          <p:cNvPr id="13" name="12 CuadroTexto"/>
          <p:cNvSpPr txBox="1"/>
          <p:nvPr/>
        </p:nvSpPr>
        <p:spPr>
          <a:xfrm>
            <a:off x="225462" y="7406354"/>
            <a:ext cx="936104" cy="654025"/>
          </a:xfrm>
          <a:prstGeom prst="rect">
            <a:avLst/>
          </a:prstGeom>
          <a:noFill/>
        </p:spPr>
        <p:txBody>
          <a:bodyPr wrap="square" rtlCol="0">
            <a:spAutoFit/>
          </a:bodyPr>
          <a:lstStyle/>
          <a:p>
            <a:pPr indent="-171450">
              <a:spcBef>
                <a:spcPts val="600"/>
              </a:spcBef>
              <a:buSzPct val="100000"/>
              <a:buBlip>
                <a:blip r:embed="rId3"/>
              </a:buBlip>
            </a:pPr>
            <a:r>
              <a:rPr lang="es-ES_tradnl" sz="1050" b="1" dirty="0">
                <a:solidFill>
                  <a:schemeClr val="bg1">
                    <a:lumMod val="50000"/>
                  </a:schemeClr>
                </a:solidFill>
                <a:cs typeface="Calibri"/>
              </a:rPr>
              <a:t> </a:t>
            </a:r>
            <a:br>
              <a:rPr lang="es-ES_tradnl" sz="1000" b="1" dirty="0">
                <a:solidFill>
                  <a:srgbClr val="7F7F7F"/>
                </a:solidFill>
                <a:cs typeface="Calibri"/>
              </a:rPr>
            </a:br>
            <a:r>
              <a:rPr lang="es-ES_tradnl" sz="1100" b="1" dirty="0">
                <a:solidFill>
                  <a:prstClr val="black">
                    <a:lumMod val="75000"/>
                    <a:lumOff val="25000"/>
                  </a:prstClr>
                </a:solidFill>
                <a:cs typeface="Calibri"/>
              </a:rPr>
              <a:t>PRECIO</a:t>
            </a:r>
          </a:p>
          <a:p>
            <a:pPr lvl="0" algn="just">
              <a:spcBef>
                <a:spcPts val="600"/>
              </a:spcBef>
              <a:buSzPct val="100000"/>
            </a:pPr>
            <a:r>
              <a:rPr lang="es-ES_tradnl" sz="900" dirty="0">
                <a:solidFill>
                  <a:prstClr val="black">
                    <a:lumMod val="65000"/>
                    <a:lumOff val="35000"/>
                  </a:prstClr>
                </a:solidFill>
                <a:cs typeface="Calibri"/>
              </a:rPr>
              <a:t>Gratuito.</a:t>
            </a:r>
          </a:p>
        </p:txBody>
      </p:sp>
      <p:pic>
        <p:nvPicPr>
          <p:cNvPr id="14" name="3 Imagen" descr="3 Imagen"/>
          <p:cNvPicPr>
            <a:picLocks noChangeAspect="1"/>
          </p:cNvPicPr>
          <p:nvPr/>
        </p:nvPicPr>
        <p:blipFill>
          <a:blip r:embed="rId5"/>
          <a:stretch>
            <a:fillRect/>
          </a:stretch>
        </p:blipFill>
        <p:spPr>
          <a:xfrm>
            <a:off x="2289197" y="8770046"/>
            <a:ext cx="1338340" cy="876775"/>
          </a:xfrm>
          <a:prstGeom prst="rect">
            <a:avLst/>
          </a:prstGeom>
          <a:ln w="12700">
            <a:miter lim="400000"/>
          </a:ln>
        </p:spPr>
      </p:pic>
      <p:pic>
        <p:nvPicPr>
          <p:cNvPr id="19" name="18 Imagen"/>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627537" y="9026925"/>
            <a:ext cx="1190738" cy="339798"/>
          </a:xfrm>
          <a:prstGeom prst="rect">
            <a:avLst/>
          </a:prstGeom>
        </p:spPr>
      </p:pic>
      <p:pic>
        <p:nvPicPr>
          <p:cNvPr id="5" name="Imagen 4" descr="Logotipo&#10;&#10;Descripción generada automáticamente con confianza baja">
            <a:extLst>
              <a:ext uri="{FF2B5EF4-FFF2-40B4-BE49-F238E27FC236}">
                <a16:creationId xmlns:a16="http://schemas.microsoft.com/office/drawing/2014/main" id="{77787E2B-965D-4071-A059-940DF503215A}"/>
              </a:ext>
            </a:extLst>
          </p:cNvPr>
          <p:cNvPicPr>
            <a:picLocks noChangeAspect="1"/>
          </p:cNvPicPr>
          <p:nvPr/>
        </p:nvPicPr>
        <p:blipFill>
          <a:blip r:embed="rId7"/>
          <a:stretch>
            <a:fillRect/>
          </a:stretch>
        </p:blipFill>
        <p:spPr>
          <a:xfrm>
            <a:off x="1722138" y="8848110"/>
            <a:ext cx="576414" cy="697428"/>
          </a:xfrm>
          <a:prstGeom prst="rect">
            <a:avLst/>
          </a:prstGeom>
        </p:spPr>
      </p:pic>
      <p:pic>
        <p:nvPicPr>
          <p:cNvPr id="4" name="Imagen 3">
            <a:extLst>
              <a:ext uri="{FF2B5EF4-FFF2-40B4-BE49-F238E27FC236}">
                <a16:creationId xmlns:a16="http://schemas.microsoft.com/office/drawing/2014/main" id="{29F617F8-B634-A9E3-6E0B-A6F901D00322}"/>
              </a:ext>
            </a:extLst>
          </p:cNvPr>
          <p:cNvPicPr>
            <a:picLocks noChangeAspect="1"/>
          </p:cNvPicPr>
          <p:nvPr/>
        </p:nvPicPr>
        <p:blipFill rotWithShape="1">
          <a:blip r:embed="rId8"/>
          <a:srcRect t="3148" b="24191"/>
          <a:stretch/>
        </p:blipFill>
        <p:spPr>
          <a:xfrm>
            <a:off x="3224364" y="1084437"/>
            <a:ext cx="3421360" cy="2084029"/>
          </a:xfrm>
          <a:prstGeom prst="rect">
            <a:avLst/>
          </a:prstGeom>
        </p:spPr>
      </p:pic>
    </p:spTree>
    <p:extLst>
      <p:ext uri="{BB962C8B-B14F-4D97-AF65-F5344CB8AC3E}">
        <p14:creationId xmlns:p14="http://schemas.microsoft.com/office/powerpoint/2010/main" val="426958579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3115</TotalTime>
  <Words>241</Words>
  <Application>Microsoft Office PowerPoint</Application>
  <PresentationFormat>A4 (210 x 297 mm)</PresentationFormat>
  <Paragraphs>60</Paragraphs>
  <Slides>1</Slides>
  <Notes>1</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vt:i4>
      </vt:variant>
    </vt:vector>
  </HeadingPairs>
  <TitlesOfParts>
    <vt:vector size="4" baseType="lpstr">
      <vt:lpstr>Arial</vt:lpstr>
      <vt:lpstr>Calibri</vt:lpstr>
      <vt:lpstr>Tema de Office</vt:lpstr>
      <vt:lpstr>Presentación de PowerPoint</vt:lpstr>
    </vt:vector>
  </TitlesOfParts>
  <Company>casa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sento</dc:creator>
  <cp:lastModifiedBy>Pilar Puig</cp:lastModifiedBy>
  <cp:revision>234</cp:revision>
  <cp:lastPrinted>2019-04-17T11:55:28Z</cp:lastPrinted>
  <dcterms:created xsi:type="dcterms:W3CDTF">2015-01-06T22:09:05Z</dcterms:created>
  <dcterms:modified xsi:type="dcterms:W3CDTF">2023-07-12T07:22:42Z</dcterms:modified>
</cp:coreProperties>
</file>